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handoutMasterIdLst>
    <p:handoutMasterId r:id="rId21"/>
  </p:handoutMasterIdLst>
  <p:sldIdLst>
    <p:sldId id="256" r:id="rId2"/>
    <p:sldId id="257" r:id="rId3"/>
    <p:sldId id="283" r:id="rId4"/>
    <p:sldId id="276" r:id="rId5"/>
    <p:sldId id="259" r:id="rId6"/>
    <p:sldId id="270" r:id="rId7"/>
    <p:sldId id="285" r:id="rId8"/>
    <p:sldId id="284" r:id="rId9"/>
    <p:sldId id="258" r:id="rId10"/>
    <p:sldId id="271" r:id="rId11"/>
    <p:sldId id="286" r:id="rId12"/>
    <p:sldId id="287" r:id="rId13"/>
    <p:sldId id="288" r:id="rId14"/>
    <p:sldId id="289" r:id="rId15"/>
    <p:sldId id="290" r:id="rId16"/>
    <p:sldId id="291" r:id="rId17"/>
    <p:sldId id="292" r:id="rId18"/>
    <p:sldId id="295" r:id="rId19"/>
    <p:sldId id="269" r:id="rId20"/>
  </p:sldIdLst>
  <p:sldSz cx="12192000" cy="7939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16A8E-14CA-467F-B916-47BBF9463CF4}" v="3" dt="2023-09-29T21:08:10.685"/>
    <p1510:client id="{D7D659F9-90E4-4B1C-9F19-C84B7AE241D1}" v="16" dt="2023-09-29T20:01:09.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c3fb17d32dd34e405a3783ffdc15b18d5ee815b43c3d074934a6db098cfcd90::" providerId="AD" clId="Web-{D7D659F9-90E4-4B1C-9F19-C84B7AE241D1}"/>
    <pc:docChg chg="modSld">
      <pc:chgData name="Usuario invitado" userId="S::urn:spo:anon#fc3fb17d32dd34e405a3783ffdc15b18d5ee815b43c3d074934a6db098cfcd90::" providerId="AD" clId="Web-{D7D659F9-90E4-4B1C-9F19-C84B7AE241D1}" dt="2023-09-29T20:01:09.230" v="12" actId="20577"/>
      <pc:docMkLst>
        <pc:docMk/>
      </pc:docMkLst>
      <pc:sldChg chg="modSp">
        <pc:chgData name="Usuario invitado" userId="S::urn:spo:anon#fc3fb17d32dd34e405a3783ffdc15b18d5ee815b43c3d074934a6db098cfcd90::" providerId="AD" clId="Web-{D7D659F9-90E4-4B1C-9F19-C84B7AE241D1}" dt="2023-09-29T20:00:23.041" v="7" actId="1076"/>
        <pc:sldMkLst>
          <pc:docMk/>
          <pc:sldMk cId="533824332" sldId="270"/>
        </pc:sldMkLst>
        <pc:picChg chg="mod">
          <ac:chgData name="Usuario invitado" userId="S::urn:spo:anon#fc3fb17d32dd34e405a3783ffdc15b18d5ee815b43c3d074934a6db098cfcd90::" providerId="AD" clId="Web-{D7D659F9-90E4-4B1C-9F19-C84B7AE241D1}" dt="2023-09-29T20:00:18.150" v="6" actId="1076"/>
          <ac:picMkLst>
            <pc:docMk/>
            <pc:sldMk cId="533824332" sldId="270"/>
            <ac:picMk id="4" creationId="{00000000-0000-0000-0000-000000000000}"/>
          </ac:picMkLst>
        </pc:picChg>
        <pc:picChg chg="mod">
          <ac:chgData name="Usuario invitado" userId="S::urn:spo:anon#fc3fb17d32dd34e405a3783ffdc15b18d5ee815b43c3d074934a6db098cfcd90::" providerId="AD" clId="Web-{D7D659F9-90E4-4B1C-9F19-C84B7AE241D1}" dt="2023-09-29T20:00:23.041" v="7" actId="1076"/>
          <ac:picMkLst>
            <pc:docMk/>
            <pc:sldMk cId="533824332" sldId="270"/>
            <ac:picMk id="5" creationId="{00000000-0000-0000-0000-000000000000}"/>
          </ac:picMkLst>
        </pc:picChg>
      </pc:sldChg>
      <pc:sldChg chg="modSp">
        <pc:chgData name="Usuario invitado" userId="S::urn:spo:anon#fc3fb17d32dd34e405a3783ffdc15b18d5ee815b43c3d074934a6db098cfcd90::" providerId="AD" clId="Web-{D7D659F9-90E4-4B1C-9F19-C84B7AE241D1}" dt="2023-09-29T20:01:09.230" v="12" actId="20577"/>
        <pc:sldMkLst>
          <pc:docMk/>
          <pc:sldMk cId="1567151607" sldId="271"/>
        </pc:sldMkLst>
        <pc:spChg chg="mod">
          <ac:chgData name="Usuario invitado" userId="S::urn:spo:anon#fc3fb17d32dd34e405a3783ffdc15b18d5ee815b43c3d074934a6db098cfcd90::" providerId="AD" clId="Web-{D7D659F9-90E4-4B1C-9F19-C84B7AE241D1}" dt="2023-09-29T20:01:09.230" v="12" actId="20577"/>
          <ac:spMkLst>
            <pc:docMk/>
            <pc:sldMk cId="1567151607" sldId="271"/>
            <ac:spMk id="5" creationId="{00000000-0000-0000-0000-000000000000}"/>
          </ac:spMkLst>
        </pc:spChg>
      </pc:sldChg>
      <pc:sldChg chg="modSp">
        <pc:chgData name="Usuario invitado" userId="S::urn:spo:anon#fc3fb17d32dd34e405a3783ffdc15b18d5ee815b43c3d074934a6db098cfcd90::" providerId="AD" clId="Web-{D7D659F9-90E4-4B1C-9F19-C84B7AE241D1}" dt="2023-09-29T20:00:44.526" v="9" actId="1076"/>
        <pc:sldMkLst>
          <pc:docMk/>
          <pc:sldMk cId="3209010337" sldId="284"/>
        </pc:sldMkLst>
        <pc:picChg chg="mod">
          <ac:chgData name="Usuario invitado" userId="S::urn:spo:anon#fc3fb17d32dd34e405a3783ffdc15b18d5ee815b43c3d074934a6db098cfcd90::" providerId="AD" clId="Web-{D7D659F9-90E4-4B1C-9F19-C84B7AE241D1}" dt="2023-09-29T20:00:42.026" v="8" actId="1076"/>
          <ac:picMkLst>
            <pc:docMk/>
            <pc:sldMk cId="3209010337" sldId="284"/>
            <ac:picMk id="7" creationId="{00000000-0000-0000-0000-000000000000}"/>
          </ac:picMkLst>
        </pc:picChg>
        <pc:picChg chg="mod">
          <ac:chgData name="Usuario invitado" userId="S::urn:spo:anon#fc3fb17d32dd34e405a3783ffdc15b18d5ee815b43c3d074934a6db098cfcd90::" providerId="AD" clId="Web-{D7D659F9-90E4-4B1C-9F19-C84B7AE241D1}" dt="2023-09-29T20:00:44.526" v="9" actId="1076"/>
          <ac:picMkLst>
            <pc:docMk/>
            <pc:sldMk cId="3209010337" sldId="284"/>
            <ac:picMk id="8" creationId="{00000000-0000-0000-0000-000000000000}"/>
          </ac:picMkLst>
        </pc:picChg>
      </pc:sldChg>
    </pc:docChg>
  </pc:docChgLst>
  <pc:docChgLst>
    <pc:chgData name="Usuario invitado" userId="S::urn:spo:anon#fc3fb17d32dd34e405a3783ffdc15b18d5ee815b43c3d074934a6db098cfcd90::" providerId="AD" clId="Web-{25416A8E-14CA-467F-B916-47BBF9463CF4}"/>
    <pc:docChg chg="delSld modSld sldOrd">
      <pc:chgData name="Usuario invitado" userId="S::urn:spo:anon#fc3fb17d32dd34e405a3783ffdc15b18d5ee815b43c3d074934a6db098cfcd90::" providerId="AD" clId="Web-{25416A8E-14CA-467F-B916-47BBF9463CF4}" dt="2023-09-29T21:08:10.685" v="2" actId="20577"/>
      <pc:docMkLst>
        <pc:docMk/>
      </pc:docMkLst>
      <pc:sldChg chg="modSp">
        <pc:chgData name="Usuario invitado" userId="S::urn:spo:anon#fc3fb17d32dd34e405a3783ffdc15b18d5ee815b43c3d074934a6db098cfcd90::" providerId="AD" clId="Web-{25416A8E-14CA-467F-B916-47BBF9463CF4}" dt="2023-09-29T21:08:10.685" v="2" actId="20577"/>
        <pc:sldMkLst>
          <pc:docMk/>
          <pc:sldMk cId="4007855656" sldId="276"/>
        </pc:sldMkLst>
        <pc:spChg chg="mod">
          <ac:chgData name="Usuario invitado" userId="S::urn:spo:anon#fc3fb17d32dd34e405a3783ffdc15b18d5ee815b43c3d074934a6db098cfcd90::" providerId="AD" clId="Web-{25416A8E-14CA-467F-B916-47BBF9463CF4}" dt="2023-09-29T21:08:10.685" v="2" actId="20577"/>
          <ac:spMkLst>
            <pc:docMk/>
            <pc:sldMk cId="4007855656" sldId="276"/>
            <ac:spMk id="5" creationId="{D1720D0C-E9BE-F97D-5B18-EE701E187CD4}"/>
          </ac:spMkLst>
        </pc:spChg>
      </pc:sldChg>
      <pc:sldChg chg="ord">
        <pc:chgData name="Usuario invitado" userId="S::urn:spo:anon#fc3fb17d32dd34e405a3783ffdc15b18d5ee815b43c3d074934a6db098cfcd90::" providerId="AD" clId="Web-{25416A8E-14CA-467F-B916-47BBF9463CF4}" dt="2023-09-29T19:54:45.160" v="0"/>
        <pc:sldMkLst>
          <pc:docMk/>
          <pc:sldMk cId="3209010337" sldId="284"/>
        </pc:sldMkLst>
      </pc:sldChg>
      <pc:sldChg chg="del">
        <pc:chgData name="Usuario invitado" userId="S::urn:spo:anon#fc3fb17d32dd34e405a3783ffdc15b18d5ee815b43c3d074934a6db098cfcd90::" providerId="AD" clId="Web-{25416A8E-14CA-467F-B916-47BBF9463CF4}" dt="2023-09-29T21:07:52.184" v="1"/>
        <pc:sldMkLst>
          <pc:docMk/>
          <pc:sldMk cId="2017680861"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BC3DD61-BE3E-95E6-767C-1D318B57A1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7A2486C6-015A-1991-9454-0CC75CBD5A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BF72BC-0C89-C547-AE4C-C26292946FEF}" type="datetimeFigureOut">
              <a:rPr lang="es-CO" smtClean="0"/>
              <a:t>29/09/2023</a:t>
            </a:fld>
            <a:endParaRPr lang="es-CO"/>
          </a:p>
        </p:txBody>
      </p:sp>
      <p:sp>
        <p:nvSpPr>
          <p:cNvPr id="4" name="Marcador de pie de página 3">
            <a:extLst>
              <a:ext uri="{FF2B5EF4-FFF2-40B4-BE49-F238E27FC236}">
                <a16:creationId xmlns:a16="http://schemas.microsoft.com/office/drawing/2014/main" id="{E5AE1C08-AFC1-7E0C-3FF0-C55D63D8A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C18AADFE-4B2D-AD71-09E5-D197291D7E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FB97DE-7E83-6049-BA59-A8D6845ACEE9}" type="slidenum">
              <a:rPr lang="es-CO" smtClean="0"/>
              <a:t>‹#›</a:t>
            </a:fld>
            <a:endParaRPr lang="es-CO"/>
          </a:p>
        </p:txBody>
      </p:sp>
    </p:spTree>
    <p:extLst>
      <p:ext uri="{BB962C8B-B14F-4D97-AF65-F5344CB8AC3E}">
        <p14:creationId xmlns:p14="http://schemas.microsoft.com/office/powerpoint/2010/main" val="7214866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99291"/>
            <a:ext cx="10363200" cy="2763979"/>
          </a:xfrm>
        </p:spPr>
        <p:txBody>
          <a:bodyPr anchor="b"/>
          <a:lstStyle>
            <a:lvl1pPr algn="ctr">
              <a:defRPr sz="6946"/>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4169859"/>
            <a:ext cx="9144000" cy="1916775"/>
          </a:xfrm>
        </p:spPr>
        <p:txBody>
          <a:bodyPr/>
          <a:lstStyle>
            <a:lvl1pPr marL="0" indent="0" algn="ctr">
              <a:buNone/>
              <a:defRPr sz="2778"/>
            </a:lvl1pPr>
            <a:lvl2pPr marL="529255" indent="0" algn="ctr">
              <a:buNone/>
              <a:defRPr sz="2315"/>
            </a:lvl2pPr>
            <a:lvl3pPr marL="1058509" indent="0" algn="ctr">
              <a:buNone/>
              <a:defRPr sz="2084"/>
            </a:lvl3pPr>
            <a:lvl4pPr marL="1587764" indent="0" algn="ctr">
              <a:buNone/>
              <a:defRPr sz="1852"/>
            </a:lvl4pPr>
            <a:lvl5pPr marL="2117019" indent="0" algn="ctr">
              <a:buNone/>
              <a:defRPr sz="1852"/>
            </a:lvl5pPr>
            <a:lvl6pPr marL="2646274" indent="0" algn="ctr">
              <a:buNone/>
              <a:defRPr sz="1852"/>
            </a:lvl6pPr>
            <a:lvl7pPr marL="3175528" indent="0" algn="ctr">
              <a:buNone/>
              <a:defRPr sz="1852"/>
            </a:lvl7pPr>
            <a:lvl8pPr marL="3704783" indent="0" algn="ctr">
              <a:buNone/>
              <a:defRPr sz="1852"/>
            </a:lvl8pPr>
            <a:lvl9pPr marL="4234038" indent="0" algn="ctr">
              <a:buNone/>
              <a:defRPr sz="1852"/>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427A300B-F4C3-4081-8219-B9635F206E11}" type="datetimeFigureOut">
              <a:rPr lang="es-CO" smtClean="0"/>
              <a:t>29/09/2023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3430781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7A300B-F4C3-4081-8219-B9635F206E11}" type="datetimeFigureOut">
              <a:rPr lang="es-CO" smtClean="0"/>
              <a:t>29/09/2023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380003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22683"/>
            <a:ext cx="2628900" cy="6728010"/>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1" y="422683"/>
            <a:ext cx="7734300" cy="672801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7A300B-F4C3-4081-8219-B9635F206E11}" type="datetimeFigureOut">
              <a:rPr lang="es-CO" smtClean="0"/>
              <a:t>29/09/2023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347717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7A300B-F4C3-4081-8219-B9635F206E11}" type="datetimeFigureOut">
              <a:rPr lang="es-CO" smtClean="0"/>
              <a:t>29/09/2023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66086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979261"/>
            <a:ext cx="10515600" cy="3302439"/>
          </a:xfrm>
        </p:spPr>
        <p:txBody>
          <a:bodyPr anchor="b"/>
          <a:lstStyle>
            <a:lvl1pPr>
              <a:defRPr sz="6946"/>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5312943"/>
            <a:ext cx="10515600" cy="1736675"/>
          </a:xfrm>
        </p:spPr>
        <p:txBody>
          <a:bodyPr/>
          <a:lstStyle>
            <a:lvl1pPr marL="0" indent="0">
              <a:buNone/>
              <a:defRPr sz="2778">
                <a:solidFill>
                  <a:schemeClr val="tx1"/>
                </a:solidFill>
              </a:defRPr>
            </a:lvl1pPr>
            <a:lvl2pPr marL="529255" indent="0">
              <a:buNone/>
              <a:defRPr sz="2315">
                <a:solidFill>
                  <a:schemeClr val="tx1">
                    <a:tint val="75000"/>
                  </a:schemeClr>
                </a:solidFill>
              </a:defRPr>
            </a:lvl2pPr>
            <a:lvl3pPr marL="1058509" indent="0">
              <a:buNone/>
              <a:defRPr sz="2084">
                <a:solidFill>
                  <a:schemeClr val="tx1">
                    <a:tint val="75000"/>
                  </a:schemeClr>
                </a:solidFill>
              </a:defRPr>
            </a:lvl3pPr>
            <a:lvl4pPr marL="1587764" indent="0">
              <a:buNone/>
              <a:defRPr sz="1852">
                <a:solidFill>
                  <a:schemeClr val="tx1">
                    <a:tint val="75000"/>
                  </a:schemeClr>
                </a:solidFill>
              </a:defRPr>
            </a:lvl4pPr>
            <a:lvl5pPr marL="2117019" indent="0">
              <a:buNone/>
              <a:defRPr sz="1852">
                <a:solidFill>
                  <a:schemeClr val="tx1">
                    <a:tint val="75000"/>
                  </a:schemeClr>
                </a:solidFill>
              </a:defRPr>
            </a:lvl5pPr>
            <a:lvl6pPr marL="2646274" indent="0">
              <a:buNone/>
              <a:defRPr sz="1852">
                <a:solidFill>
                  <a:schemeClr val="tx1">
                    <a:tint val="75000"/>
                  </a:schemeClr>
                </a:solidFill>
              </a:defRPr>
            </a:lvl6pPr>
            <a:lvl7pPr marL="3175528" indent="0">
              <a:buNone/>
              <a:defRPr sz="1852">
                <a:solidFill>
                  <a:schemeClr val="tx1">
                    <a:tint val="75000"/>
                  </a:schemeClr>
                </a:solidFill>
              </a:defRPr>
            </a:lvl7pPr>
            <a:lvl8pPr marL="3704783" indent="0">
              <a:buNone/>
              <a:defRPr sz="1852">
                <a:solidFill>
                  <a:schemeClr val="tx1">
                    <a:tint val="75000"/>
                  </a:schemeClr>
                </a:solidFill>
              </a:defRPr>
            </a:lvl8pPr>
            <a:lvl9pPr marL="4234038" indent="0">
              <a:buNone/>
              <a:defRPr sz="1852">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27A300B-F4C3-4081-8219-B9635F206E11}" type="datetimeFigureOut">
              <a:rPr lang="es-CO" smtClean="0"/>
              <a:t>29/09/2023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3186518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2113415"/>
            <a:ext cx="5181600" cy="503727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2113415"/>
            <a:ext cx="5181600" cy="503727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7A300B-F4C3-4081-8219-B9635F206E11}" type="datetimeFigureOut">
              <a:rPr lang="es-CO" smtClean="0"/>
              <a:t>29/09/2023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2307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22685"/>
            <a:ext cx="10515600" cy="153452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9" y="1946180"/>
            <a:ext cx="5157787" cy="953793"/>
          </a:xfrm>
        </p:spPr>
        <p:txBody>
          <a:bodyPr anchor="b"/>
          <a:lstStyle>
            <a:lvl1pPr marL="0" indent="0">
              <a:buNone/>
              <a:defRPr sz="2778" b="1"/>
            </a:lvl1pPr>
            <a:lvl2pPr marL="529255" indent="0">
              <a:buNone/>
              <a:defRPr sz="2315" b="1"/>
            </a:lvl2pPr>
            <a:lvl3pPr marL="1058509" indent="0">
              <a:buNone/>
              <a:defRPr sz="2084" b="1"/>
            </a:lvl3pPr>
            <a:lvl4pPr marL="1587764" indent="0">
              <a:buNone/>
              <a:defRPr sz="1852" b="1"/>
            </a:lvl4pPr>
            <a:lvl5pPr marL="2117019" indent="0">
              <a:buNone/>
              <a:defRPr sz="1852" b="1"/>
            </a:lvl5pPr>
            <a:lvl6pPr marL="2646274" indent="0">
              <a:buNone/>
              <a:defRPr sz="1852" b="1"/>
            </a:lvl6pPr>
            <a:lvl7pPr marL="3175528" indent="0">
              <a:buNone/>
              <a:defRPr sz="1852" b="1"/>
            </a:lvl7pPr>
            <a:lvl8pPr marL="3704783" indent="0">
              <a:buNone/>
              <a:defRPr sz="1852" b="1"/>
            </a:lvl8pPr>
            <a:lvl9pPr marL="4234038" indent="0">
              <a:buNone/>
              <a:defRPr sz="1852" b="1"/>
            </a:lvl9pPr>
          </a:lstStyle>
          <a:p>
            <a:pPr lvl="0"/>
            <a:r>
              <a:rPr lang="es-ES"/>
              <a:t>Haga clic para modificar los estilos de texto del patrón</a:t>
            </a:r>
          </a:p>
        </p:txBody>
      </p:sp>
      <p:sp>
        <p:nvSpPr>
          <p:cNvPr id="4" name="Content Placeholder 3"/>
          <p:cNvSpPr>
            <a:spLocks noGrp="1"/>
          </p:cNvSpPr>
          <p:nvPr>
            <p:ph sz="half" idx="2"/>
          </p:nvPr>
        </p:nvSpPr>
        <p:spPr>
          <a:xfrm>
            <a:off x="839789" y="2899972"/>
            <a:ext cx="5157787" cy="426542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1" y="1946180"/>
            <a:ext cx="5183188" cy="953793"/>
          </a:xfrm>
        </p:spPr>
        <p:txBody>
          <a:bodyPr anchor="b"/>
          <a:lstStyle>
            <a:lvl1pPr marL="0" indent="0">
              <a:buNone/>
              <a:defRPr sz="2778" b="1"/>
            </a:lvl1pPr>
            <a:lvl2pPr marL="529255" indent="0">
              <a:buNone/>
              <a:defRPr sz="2315" b="1"/>
            </a:lvl2pPr>
            <a:lvl3pPr marL="1058509" indent="0">
              <a:buNone/>
              <a:defRPr sz="2084" b="1"/>
            </a:lvl3pPr>
            <a:lvl4pPr marL="1587764" indent="0">
              <a:buNone/>
              <a:defRPr sz="1852" b="1"/>
            </a:lvl4pPr>
            <a:lvl5pPr marL="2117019" indent="0">
              <a:buNone/>
              <a:defRPr sz="1852" b="1"/>
            </a:lvl5pPr>
            <a:lvl6pPr marL="2646274" indent="0">
              <a:buNone/>
              <a:defRPr sz="1852" b="1"/>
            </a:lvl6pPr>
            <a:lvl7pPr marL="3175528" indent="0">
              <a:buNone/>
              <a:defRPr sz="1852" b="1"/>
            </a:lvl7pPr>
            <a:lvl8pPr marL="3704783" indent="0">
              <a:buNone/>
              <a:defRPr sz="1852" b="1"/>
            </a:lvl8pPr>
            <a:lvl9pPr marL="4234038" indent="0">
              <a:buNone/>
              <a:defRPr sz="1852" b="1"/>
            </a:lvl9pPr>
          </a:lstStyle>
          <a:p>
            <a:pPr lvl="0"/>
            <a:r>
              <a:rPr lang="es-ES"/>
              <a:t>Haga clic para modificar los estilos de texto del patrón</a:t>
            </a:r>
          </a:p>
        </p:txBody>
      </p:sp>
      <p:sp>
        <p:nvSpPr>
          <p:cNvPr id="6" name="Content Placeholder 5"/>
          <p:cNvSpPr>
            <a:spLocks noGrp="1"/>
          </p:cNvSpPr>
          <p:nvPr>
            <p:ph sz="quarter" idx="4"/>
          </p:nvPr>
        </p:nvSpPr>
        <p:spPr>
          <a:xfrm>
            <a:off x="6172201" y="2899972"/>
            <a:ext cx="5183188" cy="426542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7A300B-F4C3-4081-8219-B9635F206E11}" type="datetimeFigureOut">
              <a:rPr lang="es-CO" smtClean="0"/>
              <a:t>29/09/2023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301628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7A300B-F4C3-4081-8219-B9635F206E11}" type="datetimeFigureOut">
              <a:rPr lang="es-CO" smtClean="0"/>
              <a:t>29/09/2023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249248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A300B-F4C3-4081-8219-B9635F206E11}" type="datetimeFigureOut">
              <a:rPr lang="es-CO" smtClean="0"/>
              <a:t>29/09/2023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1967516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529272"/>
            <a:ext cx="3932237" cy="1852454"/>
          </a:xfrm>
        </p:spPr>
        <p:txBody>
          <a:bodyPr anchor="b"/>
          <a:lstStyle>
            <a:lvl1pPr>
              <a:defRPr sz="3704"/>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1143083"/>
            <a:ext cx="6172200" cy="5641898"/>
          </a:xfrm>
        </p:spPr>
        <p:txBody>
          <a:bodyPr/>
          <a:lstStyle>
            <a:lvl1pPr>
              <a:defRPr sz="3704"/>
            </a:lvl1pPr>
            <a:lvl2pPr>
              <a:defRPr sz="3241"/>
            </a:lvl2pPr>
            <a:lvl3pPr>
              <a:defRPr sz="2778"/>
            </a:lvl3pPr>
            <a:lvl4pPr>
              <a:defRPr sz="2315"/>
            </a:lvl4pPr>
            <a:lvl5pPr>
              <a:defRPr sz="2315"/>
            </a:lvl5pPr>
            <a:lvl6pPr>
              <a:defRPr sz="2315"/>
            </a:lvl6pPr>
            <a:lvl7pPr>
              <a:defRPr sz="2315"/>
            </a:lvl7pPr>
            <a:lvl8pPr>
              <a:defRPr sz="2315"/>
            </a:lvl8pPr>
            <a:lvl9pPr>
              <a:defRPr sz="2315"/>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381726"/>
            <a:ext cx="3932237" cy="4412443"/>
          </a:xfrm>
        </p:spPr>
        <p:txBody>
          <a:bodyPr/>
          <a:lstStyle>
            <a:lvl1pPr marL="0" indent="0">
              <a:buNone/>
              <a:defRPr sz="1852"/>
            </a:lvl1pPr>
            <a:lvl2pPr marL="529255" indent="0">
              <a:buNone/>
              <a:defRPr sz="1621"/>
            </a:lvl2pPr>
            <a:lvl3pPr marL="1058509" indent="0">
              <a:buNone/>
              <a:defRPr sz="1389"/>
            </a:lvl3pPr>
            <a:lvl4pPr marL="1587764" indent="0">
              <a:buNone/>
              <a:defRPr sz="1158"/>
            </a:lvl4pPr>
            <a:lvl5pPr marL="2117019" indent="0">
              <a:buNone/>
              <a:defRPr sz="1158"/>
            </a:lvl5pPr>
            <a:lvl6pPr marL="2646274" indent="0">
              <a:buNone/>
              <a:defRPr sz="1158"/>
            </a:lvl6pPr>
            <a:lvl7pPr marL="3175528" indent="0">
              <a:buNone/>
              <a:defRPr sz="1158"/>
            </a:lvl7pPr>
            <a:lvl8pPr marL="3704783" indent="0">
              <a:buNone/>
              <a:defRPr sz="1158"/>
            </a:lvl8pPr>
            <a:lvl9pPr marL="4234038" indent="0">
              <a:buNone/>
              <a:defRPr sz="1158"/>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7A300B-F4C3-4081-8219-B9635F206E11}" type="datetimeFigureOut">
              <a:rPr lang="es-CO" smtClean="0"/>
              <a:t>29/09/2023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4141926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529272"/>
            <a:ext cx="3932237" cy="1852454"/>
          </a:xfrm>
        </p:spPr>
        <p:txBody>
          <a:bodyPr anchor="b"/>
          <a:lstStyle>
            <a:lvl1pPr>
              <a:defRPr sz="3704"/>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1143083"/>
            <a:ext cx="6172200" cy="5641898"/>
          </a:xfrm>
        </p:spPr>
        <p:txBody>
          <a:bodyPr anchor="t"/>
          <a:lstStyle>
            <a:lvl1pPr marL="0" indent="0">
              <a:buNone/>
              <a:defRPr sz="3704"/>
            </a:lvl1pPr>
            <a:lvl2pPr marL="529255" indent="0">
              <a:buNone/>
              <a:defRPr sz="3241"/>
            </a:lvl2pPr>
            <a:lvl3pPr marL="1058509" indent="0">
              <a:buNone/>
              <a:defRPr sz="2778"/>
            </a:lvl3pPr>
            <a:lvl4pPr marL="1587764" indent="0">
              <a:buNone/>
              <a:defRPr sz="2315"/>
            </a:lvl4pPr>
            <a:lvl5pPr marL="2117019" indent="0">
              <a:buNone/>
              <a:defRPr sz="2315"/>
            </a:lvl5pPr>
            <a:lvl6pPr marL="2646274" indent="0">
              <a:buNone/>
              <a:defRPr sz="2315"/>
            </a:lvl6pPr>
            <a:lvl7pPr marL="3175528" indent="0">
              <a:buNone/>
              <a:defRPr sz="2315"/>
            </a:lvl7pPr>
            <a:lvl8pPr marL="3704783" indent="0">
              <a:buNone/>
              <a:defRPr sz="2315"/>
            </a:lvl8pPr>
            <a:lvl9pPr marL="4234038" indent="0">
              <a:buNone/>
              <a:defRPr sz="2315"/>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381726"/>
            <a:ext cx="3932237" cy="4412443"/>
          </a:xfrm>
        </p:spPr>
        <p:txBody>
          <a:bodyPr/>
          <a:lstStyle>
            <a:lvl1pPr marL="0" indent="0">
              <a:buNone/>
              <a:defRPr sz="1852"/>
            </a:lvl1pPr>
            <a:lvl2pPr marL="529255" indent="0">
              <a:buNone/>
              <a:defRPr sz="1621"/>
            </a:lvl2pPr>
            <a:lvl3pPr marL="1058509" indent="0">
              <a:buNone/>
              <a:defRPr sz="1389"/>
            </a:lvl3pPr>
            <a:lvl4pPr marL="1587764" indent="0">
              <a:buNone/>
              <a:defRPr sz="1158"/>
            </a:lvl4pPr>
            <a:lvl5pPr marL="2117019" indent="0">
              <a:buNone/>
              <a:defRPr sz="1158"/>
            </a:lvl5pPr>
            <a:lvl6pPr marL="2646274" indent="0">
              <a:buNone/>
              <a:defRPr sz="1158"/>
            </a:lvl6pPr>
            <a:lvl7pPr marL="3175528" indent="0">
              <a:buNone/>
              <a:defRPr sz="1158"/>
            </a:lvl7pPr>
            <a:lvl8pPr marL="3704783" indent="0">
              <a:buNone/>
              <a:defRPr sz="1158"/>
            </a:lvl8pPr>
            <a:lvl9pPr marL="4234038" indent="0">
              <a:buNone/>
              <a:defRPr sz="1158"/>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7A300B-F4C3-4081-8219-B9635F206E11}" type="datetimeFigureOut">
              <a:rPr lang="es-CO" smtClean="0"/>
              <a:t>29/09/2023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A16ADF2-42F5-42DA-A555-81223F35269D}" type="slidenum">
              <a:rPr lang="es-CO" smtClean="0"/>
              <a:t>‹#›</a:t>
            </a:fld>
            <a:endParaRPr lang="es-CO"/>
          </a:p>
        </p:txBody>
      </p:sp>
    </p:spTree>
    <p:extLst>
      <p:ext uri="{BB962C8B-B14F-4D97-AF65-F5344CB8AC3E}">
        <p14:creationId xmlns:p14="http://schemas.microsoft.com/office/powerpoint/2010/main" val="10521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22685"/>
            <a:ext cx="10515600" cy="153452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2113415"/>
            <a:ext cx="10515600" cy="503727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7358360"/>
            <a:ext cx="2743200" cy="422683"/>
          </a:xfrm>
          <a:prstGeom prst="rect">
            <a:avLst/>
          </a:prstGeom>
        </p:spPr>
        <p:txBody>
          <a:bodyPr vert="horz" lIns="91440" tIns="45720" rIns="91440" bIns="45720" rtlCol="0" anchor="ctr"/>
          <a:lstStyle>
            <a:lvl1pPr algn="l">
              <a:defRPr sz="1389">
                <a:solidFill>
                  <a:schemeClr val="tx1">
                    <a:tint val="75000"/>
                  </a:schemeClr>
                </a:solidFill>
              </a:defRPr>
            </a:lvl1pPr>
          </a:lstStyle>
          <a:p>
            <a:fld id="{427A300B-F4C3-4081-8219-B9635F206E11}" type="datetimeFigureOut">
              <a:rPr lang="es-CO" smtClean="0"/>
              <a:t>29/09/2023</a:t>
            </a:fld>
            <a:endParaRPr lang="es-CO"/>
          </a:p>
        </p:txBody>
      </p:sp>
      <p:sp>
        <p:nvSpPr>
          <p:cNvPr id="5" name="Footer Placeholder 4"/>
          <p:cNvSpPr>
            <a:spLocks noGrp="1"/>
          </p:cNvSpPr>
          <p:nvPr>
            <p:ph type="ftr" sz="quarter" idx="3"/>
          </p:nvPr>
        </p:nvSpPr>
        <p:spPr>
          <a:xfrm>
            <a:off x="4038600" y="7358360"/>
            <a:ext cx="4114800" cy="422683"/>
          </a:xfrm>
          <a:prstGeom prst="rect">
            <a:avLst/>
          </a:prstGeom>
        </p:spPr>
        <p:txBody>
          <a:bodyPr vert="horz" lIns="91440" tIns="45720" rIns="91440" bIns="45720" rtlCol="0" anchor="ctr"/>
          <a:lstStyle>
            <a:lvl1pPr algn="ctr">
              <a:defRPr sz="1389">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7358360"/>
            <a:ext cx="2743200" cy="422683"/>
          </a:xfrm>
          <a:prstGeom prst="rect">
            <a:avLst/>
          </a:prstGeom>
        </p:spPr>
        <p:txBody>
          <a:bodyPr vert="horz" lIns="91440" tIns="45720" rIns="91440" bIns="45720" rtlCol="0" anchor="ctr"/>
          <a:lstStyle>
            <a:lvl1pPr algn="r">
              <a:defRPr sz="1389">
                <a:solidFill>
                  <a:schemeClr val="tx1">
                    <a:tint val="75000"/>
                  </a:schemeClr>
                </a:solidFill>
              </a:defRPr>
            </a:lvl1pPr>
          </a:lstStyle>
          <a:p>
            <a:fld id="{4A16ADF2-42F5-42DA-A555-81223F35269D}" type="slidenum">
              <a:rPr lang="es-CO" smtClean="0"/>
              <a:t>‹#›</a:t>
            </a:fld>
            <a:endParaRPr lang="es-CO"/>
          </a:p>
        </p:txBody>
      </p:sp>
    </p:spTree>
    <p:extLst>
      <p:ext uri="{BB962C8B-B14F-4D97-AF65-F5344CB8AC3E}">
        <p14:creationId xmlns:p14="http://schemas.microsoft.com/office/powerpoint/2010/main" val="12848568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58509" rtl="0" eaLnBrk="1" latinLnBrk="0" hangingPunct="1">
        <a:lnSpc>
          <a:spcPct val="90000"/>
        </a:lnSpc>
        <a:spcBef>
          <a:spcPct val="0"/>
        </a:spcBef>
        <a:buNone/>
        <a:defRPr sz="5093" kern="1200">
          <a:solidFill>
            <a:schemeClr val="tx1"/>
          </a:solidFill>
          <a:latin typeface="+mj-lt"/>
          <a:ea typeface="+mj-ea"/>
          <a:cs typeface="+mj-cs"/>
        </a:defRPr>
      </a:lvl1pPr>
    </p:titleStyle>
    <p:bodyStyle>
      <a:lvl1pPr marL="264627" indent="-264627" algn="l" defTabSz="1058509" rtl="0" eaLnBrk="1" latinLnBrk="0" hangingPunct="1">
        <a:lnSpc>
          <a:spcPct val="90000"/>
        </a:lnSpc>
        <a:spcBef>
          <a:spcPts val="1158"/>
        </a:spcBef>
        <a:buFont typeface="Arial" panose="020B0604020202020204" pitchFamily="34" charset="0"/>
        <a:buChar char="•"/>
        <a:defRPr sz="3241" kern="1200">
          <a:solidFill>
            <a:schemeClr val="tx1"/>
          </a:solidFill>
          <a:latin typeface="+mn-lt"/>
          <a:ea typeface="+mn-ea"/>
          <a:cs typeface="+mn-cs"/>
        </a:defRPr>
      </a:lvl1pPr>
      <a:lvl2pPr marL="793882" indent="-264627" algn="l" defTabSz="1058509" rtl="0" eaLnBrk="1" latinLnBrk="0" hangingPunct="1">
        <a:lnSpc>
          <a:spcPct val="90000"/>
        </a:lnSpc>
        <a:spcBef>
          <a:spcPts val="579"/>
        </a:spcBef>
        <a:buFont typeface="Arial" panose="020B0604020202020204" pitchFamily="34" charset="0"/>
        <a:buChar char="•"/>
        <a:defRPr sz="2778" kern="1200">
          <a:solidFill>
            <a:schemeClr val="tx1"/>
          </a:solidFill>
          <a:latin typeface="+mn-lt"/>
          <a:ea typeface="+mn-ea"/>
          <a:cs typeface="+mn-cs"/>
        </a:defRPr>
      </a:lvl2pPr>
      <a:lvl3pPr marL="1323137" indent="-264627" algn="l" defTabSz="1058509" rtl="0" eaLnBrk="1" latinLnBrk="0" hangingPunct="1">
        <a:lnSpc>
          <a:spcPct val="90000"/>
        </a:lnSpc>
        <a:spcBef>
          <a:spcPts val="579"/>
        </a:spcBef>
        <a:buFont typeface="Arial" panose="020B0604020202020204" pitchFamily="34" charset="0"/>
        <a:buChar char="•"/>
        <a:defRPr sz="2315" kern="1200">
          <a:solidFill>
            <a:schemeClr val="tx1"/>
          </a:solidFill>
          <a:latin typeface="+mn-lt"/>
          <a:ea typeface="+mn-ea"/>
          <a:cs typeface="+mn-cs"/>
        </a:defRPr>
      </a:lvl3pPr>
      <a:lvl4pPr marL="1852392"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4pPr>
      <a:lvl5pPr marL="2381646"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5pPr>
      <a:lvl6pPr marL="2910901"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6pPr>
      <a:lvl7pPr marL="3440156"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7pPr>
      <a:lvl8pPr marL="3969410"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8pPr>
      <a:lvl9pPr marL="4498665" indent="-264627" algn="l" defTabSz="1058509" rtl="0" eaLnBrk="1" latinLnBrk="0" hangingPunct="1">
        <a:lnSpc>
          <a:spcPct val="90000"/>
        </a:lnSpc>
        <a:spcBef>
          <a:spcPts val="579"/>
        </a:spcBef>
        <a:buFont typeface="Arial" panose="020B0604020202020204" pitchFamily="34" charset="0"/>
        <a:buChar char="•"/>
        <a:defRPr sz="2084" kern="1200">
          <a:solidFill>
            <a:schemeClr val="tx1"/>
          </a:solidFill>
          <a:latin typeface="+mn-lt"/>
          <a:ea typeface="+mn-ea"/>
          <a:cs typeface="+mn-cs"/>
        </a:defRPr>
      </a:lvl9pPr>
    </p:bodyStyle>
    <p:otherStyle>
      <a:defPPr>
        <a:defRPr lang="en-US"/>
      </a:defPPr>
      <a:lvl1pPr marL="0" algn="l" defTabSz="1058509" rtl="0" eaLnBrk="1" latinLnBrk="0" hangingPunct="1">
        <a:defRPr sz="2084" kern="1200">
          <a:solidFill>
            <a:schemeClr val="tx1"/>
          </a:solidFill>
          <a:latin typeface="+mn-lt"/>
          <a:ea typeface="+mn-ea"/>
          <a:cs typeface="+mn-cs"/>
        </a:defRPr>
      </a:lvl1pPr>
      <a:lvl2pPr marL="529255" algn="l" defTabSz="1058509" rtl="0" eaLnBrk="1" latinLnBrk="0" hangingPunct="1">
        <a:defRPr sz="2084" kern="1200">
          <a:solidFill>
            <a:schemeClr val="tx1"/>
          </a:solidFill>
          <a:latin typeface="+mn-lt"/>
          <a:ea typeface="+mn-ea"/>
          <a:cs typeface="+mn-cs"/>
        </a:defRPr>
      </a:lvl2pPr>
      <a:lvl3pPr marL="1058509" algn="l" defTabSz="1058509" rtl="0" eaLnBrk="1" latinLnBrk="0" hangingPunct="1">
        <a:defRPr sz="2084" kern="1200">
          <a:solidFill>
            <a:schemeClr val="tx1"/>
          </a:solidFill>
          <a:latin typeface="+mn-lt"/>
          <a:ea typeface="+mn-ea"/>
          <a:cs typeface="+mn-cs"/>
        </a:defRPr>
      </a:lvl3pPr>
      <a:lvl4pPr marL="1587764" algn="l" defTabSz="1058509" rtl="0" eaLnBrk="1" latinLnBrk="0" hangingPunct="1">
        <a:defRPr sz="2084" kern="1200">
          <a:solidFill>
            <a:schemeClr val="tx1"/>
          </a:solidFill>
          <a:latin typeface="+mn-lt"/>
          <a:ea typeface="+mn-ea"/>
          <a:cs typeface="+mn-cs"/>
        </a:defRPr>
      </a:lvl4pPr>
      <a:lvl5pPr marL="2117019" algn="l" defTabSz="1058509" rtl="0" eaLnBrk="1" latinLnBrk="0" hangingPunct="1">
        <a:defRPr sz="2084" kern="1200">
          <a:solidFill>
            <a:schemeClr val="tx1"/>
          </a:solidFill>
          <a:latin typeface="+mn-lt"/>
          <a:ea typeface="+mn-ea"/>
          <a:cs typeface="+mn-cs"/>
        </a:defRPr>
      </a:lvl5pPr>
      <a:lvl6pPr marL="2646274" algn="l" defTabSz="1058509" rtl="0" eaLnBrk="1" latinLnBrk="0" hangingPunct="1">
        <a:defRPr sz="2084" kern="1200">
          <a:solidFill>
            <a:schemeClr val="tx1"/>
          </a:solidFill>
          <a:latin typeface="+mn-lt"/>
          <a:ea typeface="+mn-ea"/>
          <a:cs typeface="+mn-cs"/>
        </a:defRPr>
      </a:lvl6pPr>
      <a:lvl7pPr marL="3175528" algn="l" defTabSz="1058509" rtl="0" eaLnBrk="1" latinLnBrk="0" hangingPunct="1">
        <a:defRPr sz="2084" kern="1200">
          <a:solidFill>
            <a:schemeClr val="tx1"/>
          </a:solidFill>
          <a:latin typeface="+mn-lt"/>
          <a:ea typeface="+mn-ea"/>
          <a:cs typeface="+mn-cs"/>
        </a:defRPr>
      </a:lvl7pPr>
      <a:lvl8pPr marL="3704783" algn="l" defTabSz="1058509" rtl="0" eaLnBrk="1" latinLnBrk="0" hangingPunct="1">
        <a:defRPr sz="2084" kern="1200">
          <a:solidFill>
            <a:schemeClr val="tx1"/>
          </a:solidFill>
          <a:latin typeface="+mn-lt"/>
          <a:ea typeface="+mn-ea"/>
          <a:cs typeface="+mn-cs"/>
        </a:defRPr>
      </a:lvl8pPr>
      <a:lvl9pPr marL="4234038" algn="l" defTabSz="1058509" rtl="0" eaLnBrk="1" latinLnBrk="0" hangingPunct="1">
        <a:defRPr sz="20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JUSTIFICACIÓN</a:t>
            </a:r>
          </a:p>
        </p:txBody>
      </p:sp>
      <p:sp>
        <p:nvSpPr>
          <p:cNvPr id="5" name="CuadroTexto 4"/>
          <p:cNvSpPr txBox="1"/>
          <p:nvPr/>
        </p:nvSpPr>
        <p:spPr>
          <a:xfrm>
            <a:off x="1030025" y="2177416"/>
            <a:ext cx="10496841" cy="5262979"/>
          </a:xfrm>
          <a:prstGeom prst="rect">
            <a:avLst/>
          </a:prstGeom>
          <a:noFill/>
        </p:spPr>
        <p:txBody>
          <a:bodyPr wrap="square" lIns="91440" tIns="45720" rIns="91440" bIns="45720" rtlCol="0" anchor="t">
            <a:spAutoFit/>
          </a:bodyPr>
          <a:lstStyle/>
          <a:p>
            <a:pPr algn="just"/>
            <a:r>
              <a:rPr lang="es-ES" sz="2400">
                <a:latin typeface="Arial"/>
                <a:cs typeface="Arial"/>
              </a:rPr>
              <a:t>La tecnología gracias a sus diferentes aportes se ha convertido en parte de nuestro diario vivir, y por medio del uso de estas realizar actividades de nuestro diario vivir.</a:t>
            </a:r>
          </a:p>
          <a:p>
            <a:pPr algn="just"/>
            <a:endParaRPr lang="es-ES" sz="2400">
              <a:latin typeface="Arial" panose="020B0604020202020204" pitchFamily="34" charset="0"/>
              <a:cs typeface="Arial" panose="020B0604020202020204" pitchFamily="34" charset="0"/>
            </a:endParaRPr>
          </a:p>
          <a:p>
            <a:pPr algn="just"/>
            <a:r>
              <a:rPr lang="es-ES" sz="2400">
                <a:latin typeface="Arial"/>
                <a:cs typeface="Arial"/>
              </a:rPr>
              <a:t>A pesar de que existen muchas aplicaciones para la búsqueda de comidas nuestro caso práctico propone una aplicación con la se podrá buscar la comida que deseamos por medio de palabras claves</a:t>
            </a:r>
          </a:p>
          <a:p>
            <a:pPr algn="just"/>
            <a:endParaRPr lang="es-ES" sz="2400">
              <a:latin typeface="Arial" panose="020B0604020202020204" pitchFamily="34" charset="0"/>
              <a:cs typeface="Arial" panose="020B0604020202020204" pitchFamily="34" charset="0"/>
            </a:endParaRPr>
          </a:p>
          <a:p>
            <a:pPr algn="just"/>
            <a:r>
              <a:rPr lang="es-ES" sz="2400">
                <a:latin typeface="Arial"/>
                <a:cs typeface="Arial"/>
              </a:rPr>
              <a:t>Esta será útil para aquellas personas que buscan alimentos y no desean consumirlos en el mismo lugar</a:t>
            </a:r>
          </a:p>
          <a:p>
            <a:pPr algn="just"/>
            <a:endParaRPr lang="es-ES" sz="2400">
              <a:latin typeface="Arial" panose="020B0604020202020204" pitchFamily="34" charset="0"/>
              <a:cs typeface="Arial" panose="020B0604020202020204" pitchFamily="34" charset="0"/>
            </a:endParaRPr>
          </a:p>
          <a:p>
            <a:pPr algn="just"/>
            <a:r>
              <a:rPr lang="es-ES" sz="2400">
                <a:latin typeface="Arial"/>
                <a:cs typeface="Arial"/>
              </a:rPr>
              <a:t>Se busca cubrir la falta de información que existe sobre los diferentes establecimientos de alimentos que hay en la ciudad</a:t>
            </a:r>
          </a:p>
          <a:p>
            <a:pPr algn="just"/>
            <a:endParaRPr lang="es-CO"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715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OBJETIVOS</a:t>
            </a:r>
          </a:p>
        </p:txBody>
      </p:sp>
      <p:sp>
        <p:nvSpPr>
          <p:cNvPr id="5" name="CuadroTexto 4"/>
          <p:cNvSpPr txBox="1"/>
          <p:nvPr/>
        </p:nvSpPr>
        <p:spPr>
          <a:xfrm>
            <a:off x="1030025" y="2177416"/>
            <a:ext cx="10496841" cy="1938992"/>
          </a:xfrm>
          <a:prstGeom prst="rect">
            <a:avLst/>
          </a:prstGeom>
          <a:noFill/>
        </p:spPr>
        <p:txBody>
          <a:bodyPr wrap="square" rtlCol="0">
            <a:spAutoFit/>
          </a:bodyPr>
          <a:lstStyle/>
          <a:p>
            <a:pPr algn="just"/>
            <a:r>
              <a:rPr lang="es-ES" sz="2400" b="1">
                <a:latin typeface="Arial" panose="020B0604020202020204" pitchFamily="34" charset="0"/>
                <a:cs typeface="Arial" panose="020B0604020202020204" pitchFamily="34" charset="0"/>
              </a:rPr>
              <a:t>GENERAL</a:t>
            </a:r>
            <a:r>
              <a:rPr lang="es-ES" sz="2400">
                <a:latin typeface="Arial" panose="020B0604020202020204" pitchFamily="34" charset="0"/>
                <a:cs typeface="Arial" panose="020B0604020202020204" pitchFamily="34" charset="0"/>
              </a:rPr>
              <a:t>:</a:t>
            </a:r>
          </a:p>
          <a:p>
            <a:pPr algn="just"/>
            <a:r>
              <a:rPr lang="es-ES" sz="2400">
                <a:latin typeface="Arial" panose="020B0604020202020204" pitchFamily="34" charset="0"/>
                <a:cs typeface="Arial" panose="020B0604020202020204" pitchFamily="34" charset="0"/>
              </a:rPr>
              <a:t>Desarrollar una aplicación móvil que genere un reporte de los restaurantes o lugares de comidas donde vendan alimentos con determinado ingrediente.</a:t>
            </a:r>
          </a:p>
          <a:p>
            <a:pPr algn="just"/>
            <a:r>
              <a:rPr lang="es-CO" sz="24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21448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OBJETIVOS</a:t>
            </a:r>
          </a:p>
        </p:txBody>
      </p:sp>
      <p:sp>
        <p:nvSpPr>
          <p:cNvPr id="5" name="CuadroTexto 4"/>
          <p:cNvSpPr txBox="1"/>
          <p:nvPr/>
        </p:nvSpPr>
        <p:spPr>
          <a:xfrm>
            <a:off x="1030025" y="2177416"/>
            <a:ext cx="10496841" cy="5632311"/>
          </a:xfrm>
          <a:prstGeom prst="rect">
            <a:avLst/>
          </a:prstGeom>
          <a:noFill/>
        </p:spPr>
        <p:txBody>
          <a:bodyPr wrap="square" rtlCol="0">
            <a:spAutoFit/>
          </a:bodyPr>
          <a:lstStyle/>
          <a:p>
            <a:pPr algn="just"/>
            <a:r>
              <a:rPr lang="es-ES" sz="2400" b="1">
                <a:latin typeface="Arial" panose="020B0604020202020204" pitchFamily="34" charset="0"/>
                <a:cs typeface="Arial" panose="020B0604020202020204" pitchFamily="34" charset="0"/>
              </a:rPr>
              <a:t>OBJETIVOS ESPECIFICOS </a:t>
            </a:r>
          </a:p>
          <a:p>
            <a:pPr algn="just"/>
            <a:r>
              <a:rPr lang="es-ES" sz="2400" b="1">
                <a:latin typeface="Arial" panose="020B0604020202020204" pitchFamily="34" charset="0"/>
                <a:cs typeface="Arial" panose="020B0604020202020204" pitchFamily="34" charset="0"/>
              </a:rPr>
              <a:t> </a:t>
            </a:r>
          </a:p>
          <a:p>
            <a:pPr algn="just"/>
            <a:r>
              <a:rPr lang="es-ES" sz="2400">
                <a:latin typeface="Arial" panose="020B0604020202020204" pitchFamily="34" charset="0"/>
                <a:cs typeface="Arial" panose="020B0604020202020204" pitchFamily="34" charset="0"/>
              </a:rPr>
              <a:t>Realizar la exploración de los requisitos necesarios para la realización de la aplicación.</a:t>
            </a:r>
          </a:p>
          <a:p>
            <a:pPr algn="just"/>
            <a:endParaRPr lang="es-ES" sz="2400">
              <a:latin typeface="Arial" panose="020B0604020202020204" pitchFamily="34" charset="0"/>
              <a:cs typeface="Arial" panose="020B0604020202020204" pitchFamily="34" charset="0"/>
            </a:endParaRPr>
          </a:p>
          <a:p>
            <a:pPr algn="just"/>
            <a:r>
              <a:rPr lang="es-ES" sz="2400">
                <a:latin typeface="Arial" panose="020B0604020202020204" pitchFamily="34" charset="0"/>
                <a:cs typeface="Arial" panose="020B0604020202020204" pitchFamily="34" charset="0"/>
              </a:rPr>
              <a:t>Realizar la exploración de los diferentes restaurantes de comidas, para obtener los diferentes platos ofrecidos junto con sus ingredientes.</a:t>
            </a:r>
          </a:p>
          <a:p>
            <a:pPr algn="just"/>
            <a:endParaRPr lang="es-ES" sz="2400">
              <a:latin typeface="Arial" panose="020B0604020202020204" pitchFamily="34" charset="0"/>
              <a:cs typeface="Arial" panose="020B0604020202020204" pitchFamily="34" charset="0"/>
            </a:endParaRPr>
          </a:p>
          <a:p>
            <a:pPr algn="just"/>
            <a:r>
              <a:rPr lang="es-ES" sz="2400">
                <a:latin typeface="Arial" panose="020B0604020202020204" pitchFamily="34" charset="0"/>
                <a:cs typeface="Arial" panose="020B0604020202020204" pitchFamily="34" charset="0"/>
              </a:rPr>
              <a:t>Realizar un foro-chat en el cual se puedan colocar y leer las diferentes opiniones de los comensales acerca de los restaurantes de comidas rápidas arrojados en la búsqueda.</a:t>
            </a:r>
          </a:p>
          <a:p>
            <a:pPr algn="just"/>
            <a:endParaRPr lang="es-ES" sz="2400">
              <a:latin typeface="Arial" panose="020B0604020202020204" pitchFamily="34" charset="0"/>
              <a:cs typeface="Arial" panose="020B0604020202020204" pitchFamily="34" charset="0"/>
            </a:endParaRPr>
          </a:p>
          <a:p>
            <a:pPr algn="just"/>
            <a:r>
              <a:rPr lang="es-ES" sz="2400">
                <a:latin typeface="Arial" panose="020B0604020202020204" pitchFamily="34" charset="0"/>
                <a:cs typeface="Arial" panose="020B0604020202020204" pitchFamily="34" charset="0"/>
              </a:rPr>
              <a:t>Diseñar una base de datos en la cual se pueda almacenar la información necesaria para la implementación de la aplicación.</a:t>
            </a:r>
          </a:p>
          <a:p>
            <a:pPr algn="just"/>
            <a:r>
              <a:rPr lang="es-CO" sz="24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815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Innovación</a:t>
            </a:r>
          </a:p>
        </p:txBody>
      </p:sp>
      <p:sp>
        <p:nvSpPr>
          <p:cNvPr id="5" name="CuadroTexto 4"/>
          <p:cNvSpPr txBox="1"/>
          <p:nvPr/>
        </p:nvSpPr>
        <p:spPr>
          <a:xfrm>
            <a:off x="1030025" y="2177416"/>
            <a:ext cx="10496841" cy="4524315"/>
          </a:xfrm>
          <a:prstGeom prst="rect">
            <a:avLst/>
          </a:prstGeom>
          <a:noFill/>
        </p:spPr>
        <p:txBody>
          <a:bodyPr wrap="square" rtlCol="0">
            <a:spAutoFit/>
          </a:bodyPr>
          <a:lstStyle/>
          <a:p>
            <a:pPr algn="just"/>
            <a:r>
              <a:rPr lang="es-ES" sz="2400">
                <a:latin typeface="Arial" panose="020B0604020202020204" pitchFamily="34" charset="0"/>
                <a:cs typeface="Arial" panose="020B0604020202020204" pitchFamily="34" charset="0"/>
              </a:rPr>
              <a:t>Hoy en día la tecnología ha contribuido al desarrollo de diversas aplicaciones que facilitan el diario vivir, pero hay ocasiones en las cuales estas tecnologías no cumplen nuestras expectativas, por ejemplo al momento de buscar un lugar donde comer, no se tiene la posibilidad de poder elegir a detalle lo que se desea comer, a pesar de que en el mercado hay diversas aplicaciones que agrupan los diferentes establecimientos de comidas, se propone una aplicación en la cual sea posible ubicar estos lugares por medio de una aplicación a la cual solo se le indique alguno de los ingredientes que queremos consumir, también dar la posibilidad de tener un foro donde podamos consultar las experiencias de otros usuarios en los locales encontrados.</a:t>
            </a:r>
          </a:p>
          <a:p>
            <a:pPr algn="just"/>
            <a:endParaRPr lang="es-CO"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007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Planificación del Proyecto</a:t>
            </a:r>
          </a:p>
        </p:txBody>
      </p:sp>
      <p:pic>
        <p:nvPicPr>
          <p:cNvPr id="6" name="Google Shape;343;p14"/>
          <p:cNvPicPr preferRelativeResize="0"/>
          <p:nvPr/>
        </p:nvPicPr>
        <p:blipFill rotWithShape="1">
          <a:blip r:embed="rId2">
            <a:alphaModFix/>
          </a:blip>
          <a:srcRect/>
          <a:stretch/>
        </p:blipFill>
        <p:spPr>
          <a:xfrm>
            <a:off x="729110" y="1973934"/>
            <a:ext cx="9908409" cy="5021661"/>
          </a:xfrm>
          <a:prstGeom prst="rect">
            <a:avLst/>
          </a:prstGeom>
          <a:noFill/>
          <a:ln>
            <a:noFill/>
          </a:ln>
        </p:spPr>
      </p:pic>
    </p:spTree>
    <p:extLst>
      <p:ext uri="{BB962C8B-B14F-4D97-AF65-F5344CB8AC3E}">
        <p14:creationId xmlns:p14="http://schemas.microsoft.com/office/powerpoint/2010/main" val="139453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Planificación del Proyecto</a:t>
            </a:r>
          </a:p>
        </p:txBody>
      </p:sp>
      <p:pic>
        <p:nvPicPr>
          <p:cNvPr id="5" name="Google Shape;350;p15"/>
          <p:cNvPicPr preferRelativeResize="0"/>
          <p:nvPr/>
        </p:nvPicPr>
        <p:blipFill rotWithShape="1">
          <a:blip r:embed="rId2">
            <a:alphaModFix/>
          </a:blip>
          <a:srcRect/>
          <a:stretch/>
        </p:blipFill>
        <p:spPr>
          <a:xfrm>
            <a:off x="1030024" y="1991995"/>
            <a:ext cx="10841935" cy="4805045"/>
          </a:xfrm>
          <a:prstGeom prst="rect">
            <a:avLst/>
          </a:prstGeom>
          <a:noFill/>
          <a:ln>
            <a:noFill/>
          </a:ln>
        </p:spPr>
      </p:pic>
    </p:spTree>
    <p:extLst>
      <p:ext uri="{BB962C8B-B14F-4D97-AF65-F5344CB8AC3E}">
        <p14:creationId xmlns:p14="http://schemas.microsoft.com/office/powerpoint/2010/main" val="191423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Planificación del Proyecto</a:t>
            </a:r>
          </a:p>
        </p:txBody>
      </p:sp>
      <p:pic>
        <p:nvPicPr>
          <p:cNvPr id="6" name="Google Shape;357;p16"/>
          <p:cNvPicPr preferRelativeResize="0"/>
          <p:nvPr/>
        </p:nvPicPr>
        <p:blipFill rotWithShape="1">
          <a:blip r:embed="rId2">
            <a:alphaModFix/>
          </a:blip>
          <a:srcRect/>
          <a:stretch/>
        </p:blipFill>
        <p:spPr>
          <a:xfrm>
            <a:off x="787911" y="1989272"/>
            <a:ext cx="10835818" cy="5403420"/>
          </a:xfrm>
          <a:prstGeom prst="rect">
            <a:avLst/>
          </a:prstGeom>
          <a:noFill/>
          <a:ln>
            <a:noFill/>
          </a:ln>
        </p:spPr>
      </p:pic>
    </p:spTree>
    <p:extLst>
      <p:ext uri="{BB962C8B-B14F-4D97-AF65-F5344CB8AC3E}">
        <p14:creationId xmlns:p14="http://schemas.microsoft.com/office/powerpoint/2010/main" val="95288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Riesgos Identificados</a:t>
            </a:r>
          </a:p>
        </p:txBody>
      </p:sp>
      <p:sp>
        <p:nvSpPr>
          <p:cNvPr id="5" name="Google Shape;364;p17"/>
          <p:cNvSpPr txBox="1">
            <a:spLocks/>
          </p:cNvSpPr>
          <p:nvPr/>
        </p:nvSpPr>
        <p:spPr>
          <a:xfrm>
            <a:off x="906651" y="2221784"/>
            <a:ext cx="8229600" cy="4525962"/>
          </a:xfrm>
          <a:prstGeom prst="rect">
            <a:avLst/>
          </a:prstGeom>
          <a:noFill/>
          <a:ln>
            <a:noFill/>
          </a:ln>
        </p:spPr>
        <p:txBody>
          <a:bodyPr spcFirstLastPara="1" vert="horz" wrap="square" lIns="91425" tIns="45700" rIns="91425" bIns="45700" rtlCol="0" anchor="t" anchorCtr="0">
            <a:noAutofit/>
          </a:bodyPr>
          <a:lstStyle>
            <a:lvl1pPr marL="0" indent="0" algn="ctr" defTabSz="1058509" rtl="0" eaLnBrk="1" latinLnBrk="0" hangingPunct="1">
              <a:lnSpc>
                <a:spcPct val="90000"/>
              </a:lnSpc>
              <a:spcBef>
                <a:spcPts val="1158"/>
              </a:spcBef>
              <a:buFont typeface="Arial" panose="020B0604020202020204" pitchFamily="34" charset="0"/>
              <a:buNone/>
              <a:defRPr sz="2778" kern="1200">
                <a:solidFill>
                  <a:schemeClr val="tx1"/>
                </a:solidFill>
                <a:latin typeface="+mn-lt"/>
                <a:ea typeface="+mn-ea"/>
                <a:cs typeface="+mn-cs"/>
              </a:defRPr>
            </a:lvl1pPr>
            <a:lvl2pPr marL="529255" indent="0" algn="ctr" defTabSz="1058509" rtl="0" eaLnBrk="1" latinLnBrk="0" hangingPunct="1">
              <a:lnSpc>
                <a:spcPct val="90000"/>
              </a:lnSpc>
              <a:spcBef>
                <a:spcPts val="579"/>
              </a:spcBef>
              <a:buFont typeface="Arial" panose="020B0604020202020204" pitchFamily="34" charset="0"/>
              <a:buNone/>
              <a:defRPr sz="2315" kern="1200">
                <a:solidFill>
                  <a:schemeClr val="tx1"/>
                </a:solidFill>
                <a:latin typeface="+mn-lt"/>
                <a:ea typeface="+mn-ea"/>
                <a:cs typeface="+mn-cs"/>
              </a:defRPr>
            </a:lvl2pPr>
            <a:lvl3pPr marL="1058509" indent="0" algn="ctr" defTabSz="1058509" rtl="0" eaLnBrk="1" latinLnBrk="0" hangingPunct="1">
              <a:lnSpc>
                <a:spcPct val="90000"/>
              </a:lnSpc>
              <a:spcBef>
                <a:spcPts val="579"/>
              </a:spcBef>
              <a:buFont typeface="Arial" panose="020B0604020202020204" pitchFamily="34" charset="0"/>
              <a:buNone/>
              <a:defRPr sz="2084" kern="1200">
                <a:solidFill>
                  <a:schemeClr val="tx1"/>
                </a:solidFill>
                <a:latin typeface="+mn-lt"/>
                <a:ea typeface="+mn-ea"/>
                <a:cs typeface="+mn-cs"/>
              </a:defRPr>
            </a:lvl3pPr>
            <a:lvl4pPr marL="1587764"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4pPr>
            <a:lvl5pPr marL="2117019"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5pPr>
            <a:lvl6pPr marL="2646274"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6pPr>
            <a:lvl7pPr marL="3175528"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7pPr>
            <a:lvl8pPr marL="3704783"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8pPr>
            <a:lvl9pPr marL="4234038"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9pPr>
          </a:lstStyle>
          <a:p>
            <a:pPr marL="342900" indent="-342900" algn="l">
              <a:lnSpc>
                <a:spcPct val="100000"/>
              </a:lnSpc>
              <a:spcBef>
                <a:spcPts val="0"/>
              </a:spcBef>
              <a:buClr>
                <a:schemeClr val="dk1"/>
              </a:buClr>
              <a:buSzPts val="2000"/>
              <a:buFont typeface="Arial"/>
              <a:buChar char="•"/>
            </a:pPr>
            <a:r>
              <a:rPr lang="es-ES" sz="2400">
                <a:solidFill>
                  <a:schemeClr val="dk1"/>
                </a:solidFill>
                <a:latin typeface="Arial" panose="020B0604020202020204" pitchFamily="34" charset="0"/>
                <a:ea typeface="Calibri"/>
                <a:cs typeface="Arial" panose="020B0604020202020204" pitchFamily="34" charset="0"/>
                <a:sym typeface="Calibri"/>
              </a:rPr>
              <a:t>Los establecimientos de comidas no vean la aplicación como una necesidad.</a:t>
            </a:r>
            <a:endParaRPr lang="es-ES" sz="2400">
              <a:latin typeface="Arial" panose="020B0604020202020204" pitchFamily="34" charset="0"/>
              <a:cs typeface="Arial" panose="020B0604020202020204" pitchFamily="34" charset="0"/>
            </a:endParaRPr>
          </a:p>
          <a:p>
            <a:pPr marL="342900" indent="-215900" algn="l">
              <a:lnSpc>
                <a:spcPct val="100000"/>
              </a:lnSpc>
              <a:spcBef>
                <a:spcPts val="400"/>
              </a:spcBef>
              <a:buClr>
                <a:schemeClr val="dk1"/>
              </a:buClr>
              <a:buSzPts val="2000"/>
              <a:buFont typeface="Arial"/>
              <a:buNone/>
            </a:pPr>
            <a:endParaRPr lang="es-ES" sz="2400">
              <a:solidFill>
                <a:schemeClr val="dk1"/>
              </a:solidFill>
              <a:latin typeface="Arial" panose="020B0604020202020204" pitchFamily="34" charset="0"/>
              <a:ea typeface="Calibri"/>
              <a:cs typeface="Arial" panose="020B0604020202020204" pitchFamily="34" charset="0"/>
              <a:sym typeface="Calibri"/>
            </a:endParaRPr>
          </a:p>
          <a:p>
            <a:pPr marL="342900" indent="-342900" algn="l">
              <a:lnSpc>
                <a:spcPct val="100000"/>
              </a:lnSpc>
              <a:spcBef>
                <a:spcPts val="400"/>
              </a:spcBef>
              <a:buClr>
                <a:schemeClr val="dk1"/>
              </a:buClr>
              <a:buSzPts val="2000"/>
              <a:buFont typeface="Arial"/>
              <a:buChar char="•"/>
            </a:pPr>
            <a:r>
              <a:rPr lang="es-ES" sz="2400">
                <a:solidFill>
                  <a:schemeClr val="dk1"/>
                </a:solidFill>
                <a:latin typeface="Arial" panose="020B0604020202020204" pitchFamily="34" charset="0"/>
                <a:ea typeface="Calibri"/>
                <a:cs typeface="Arial" panose="020B0604020202020204" pitchFamily="34" charset="0"/>
                <a:sym typeface="Calibri"/>
              </a:rPr>
              <a:t>Los usuarios deben poseer equipos con GPS y datos móviles.</a:t>
            </a:r>
            <a:endParaRPr lang="es-ES" sz="2400">
              <a:latin typeface="Arial" panose="020B0604020202020204" pitchFamily="34" charset="0"/>
              <a:cs typeface="Arial" panose="020B0604020202020204" pitchFamily="34" charset="0"/>
            </a:endParaRPr>
          </a:p>
          <a:p>
            <a:pPr marL="342900" indent="-215900" algn="l">
              <a:lnSpc>
                <a:spcPct val="100000"/>
              </a:lnSpc>
              <a:spcBef>
                <a:spcPts val="400"/>
              </a:spcBef>
              <a:buClr>
                <a:schemeClr val="dk1"/>
              </a:buClr>
              <a:buSzPts val="2000"/>
              <a:buFont typeface="Arial"/>
              <a:buNone/>
            </a:pPr>
            <a:endParaRPr lang="es-ES" sz="2400">
              <a:solidFill>
                <a:schemeClr val="dk1"/>
              </a:solidFill>
              <a:latin typeface="Arial" panose="020B0604020202020204" pitchFamily="34" charset="0"/>
              <a:ea typeface="Calibri"/>
              <a:cs typeface="Arial" panose="020B0604020202020204" pitchFamily="34" charset="0"/>
              <a:sym typeface="Calibri"/>
            </a:endParaRPr>
          </a:p>
          <a:p>
            <a:pPr marL="342900" indent="-342900" algn="l">
              <a:lnSpc>
                <a:spcPct val="100000"/>
              </a:lnSpc>
              <a:spcBef>
                <a:spcPts val="400"/>
              </a:spcBef>
              <a:buClr>
                <a:schemeClr val="dk1"/>
              </a:buClr>
              <a:buSzPts val="2000"/>
              <a:buFont typeface="Arial"/>
              <a:buChar char="•"/>
            </a:pPr>
            <a:r>
              <a:rPr lang="es-ES" sz="2400">
                <a:solidFill>
                  <a:schemeClr val="dk1"/>
                </a:solidFill>
                <a:latin typeface="Arial" panose="020B0604020202020204" pitchFamily="34" charset="0"/>
                <a:ea typeface="Calibri"/>
                <a:cs typeface="Arial" panose="020B0604020202020204" pitchFamily="34" charset="0"/>
                <a:sym typeface="Calibri"/>
              </a:rPr>
              <a:t>Servidor de base de datos se quede sin línea.</a:t>
            </a:r>
            <a:endParaRPr lang="es-ES" sz="2400">
              <a:latin typeface="Arial" panose="020B0604020202020204" pitchFamily="34" charset="0"/>
              <a:cs typeface="Arial" panose="020B0604020202020204" pitchFamily="34" charset="0"/>
            </a:endParaRPr>
          </a:p>
          <a:p>
            <a:pPr marL="342900" indent="-139700" algn="l">
              <a:lnSpc>
                <a:spcPct val="100000"/>
              </a:lnSpc>
              <a:spcBef>
                <a:spcPts val="640"/>
              </a:spcBef>
              <a:buClr>
                <a:schemeClr val="dk1"/>
              </a:buClr>
              <a:buSzPts val="3200"/>
              <a:buFont typeface="Arial"/>
              <a:buNone/>
            </a:pPr>
            <a:endParaRPr lang="es-ES" sz="3200">
              <a:solidFill>
                <a:schemeClr val="dk1"/>
              </a:solidFill>
              <a:latin typeface="Calibri"/>
              <a:ea typeface="Calibri"/>
              <a:cs typeface="Calibri"/>
              <a:sym typeface="Calibri"/>
            </a:endParaRPr>
          </a:p>
          <a:p>
            <a:pPr marL="342900" indent="-139700" algn="l">
              <a:lnSpc>
                <a:spcPct val="100000"/>
              </a:lnSpc>
              <a:spcBef>
                <a:spcPts val="640"/>
              </a:spcBef>
              <a:buClr>
                <a:schemeClr val="dk1"/>
              </a:buClr>
              <a:buSzPts val="3200"/>
              <a:buFont typeface="Arial"/>
              <a:buNone/>
            </a:pPr>
            <a:endParaRPr lang="es-ES" sz="3200">
              <a:solidFill>
                <a:schemeClr val="dk1"/>
              </a:solidFill>
              <a:latin typeface="Calibri"/>
              <a:ea typeface="Calibri"/>
              <a:cs typeface="Calibri"/>
              <a:sym typeface="Calibri"/>
            </a:endParaRPr>
          </a:p>
          <a:p>
            <a:pPr marL="342900" indent="-139700" algn="l">
              <a:spcBef>
                <a:spcPts val="640"/>
              </a:spcBef>
              <a:buClr>
                <a:schemeClr val="dk1"/>
              </a:buClr>
              <a:buSzPts val="3200"/>
              <a:buFont typeface="Arial"/>
              <a:buNone/>
            </a:pPr>
            <a:endParaRPr lang="es-ES" sz="3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384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3013851"/>
            <a:ext cx="10585450" cy="1470914"/>
          </a:xfrm>
        </p:spPr>
        <p:txBody>
          <a:bodyPr>
            <a:normAutofit/>
          </a:bodyPr>
          <a:lstStyle/>
          <a:p>
            <a:r>
              <a:rPr lang="es-CO" sz="8335" b="1">
                <a:solidFill>
                  <a:schemeClr val="bg1"/>
                </a:solidFill>
                <a:latin typeface="+mn-lt"/>
                <a:cs typeface="Aharoni" panose="020B0604020202020204" pitchFamily="2" charset="-79"/>
              </a:rPr>
              <a:t>TÍTULO</a:t>
            </a:r>
          </a:p>
        </p:txBody>
      </p:sp>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BIBLIOGRAFIA</a:t>
            </a:r>
          </a:p>
        </p:txBody>
      </p:sp>
    </p:spTree>
    <p:extLst>
      <p:ext uri="{BB962C8B-B14F-4D97-AF65-F5344CB8AC3E}">
        <p14:creationId xmlns:p14="http://schemas.microsoft.com/office/powerpoint/2010/main" val="304687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8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2382476"/>
            <a:ext cx="10585450" cy="1470914"/>
          </a:xfrm>
        </p:spPr>
        <p:txBody>
          <a:bodyPr>
            <a:noAutofit/>
          </a:bodyPr>
          <a:lstStyle/>
          <a:p>
            <a:r>
              <a:rPr lang="es-CO" sz="6000" b="1">
                <a:solidFill>
                  <a:schemeClr val="bg1"/>
                </a:solidFill>
                <a:latin typeface="Arial" panose="020B0604020202020204" pitchFamily="34" charset="0"/>
                <a:cs typeface="Arial" panose="020B0604020202020204" pitchFamily="34" charset="0"/>
              </a:rPr>
              <a:t>INGENIERIA DE SISTEMAS </a:t>
            </a:r>
          </a:p>
        </p:txBody>
      </p:sp>
      <p:sp>
        <p:nvSpPr>
          <p:cNvPr id="3" name="CuadroTexto 2">
            <a:extLst>
              <a:ext uri="{FF2B5EF4-FFF2-40B4-BE49-F238E27FC236}">
                <a16:creationId xmlns:a16="http://schemas.microsoft.com/office/drawing/2014/main" id="{C0C422B5-7631-F34A-A46A-6D12174EEA96}"/>
              </a:ext>
            </a:extLst>
          </p:cNvPr>
          <p:cNvSpPr txBox="1"/>
          <p:nvPr/>
        </p:nvSpPr>
        <p:spPr>
          <a:xfrm>
            <a:off x="2759528" y="5465645"/>
            <a:ext cx="6672943" cy="1015663"/>
          </a:xfrm>
          <a:prstGeom prst="rect">
            <a:avLst/>
          </a:prstGeom>
          <a:noFill/>
        </p:spPr>
        <p:txBody>
          <a:bodyPr wrap="square" rtlCol="0">
            <a:spAutoFit/>
          </a:bodyPr>
          <a:lstStyle/>
          <a:p>
            <a:pPr algn="ctr"/>
            <a:r>
              <a:rPr lang="es-ES" sz="3000">
                <a:solidFill>
                  <a:schemeClr val="bg1"/>
                </a:solidFill>
                <a:latin typeface="Arial" panose="020B0604020202020204" pitchFamily="34" charset="0"/>
                <a:cs typeface="Arial" panose="020B0604020202020204" pitchFamily="34" charset="0"/>
              </a:rPr>
              <a:t>ESP. ADRIAN DANILO ASTUDILLO</a:t>
            </a:r>
          </a:p>
          <a:p>
            <a:pPr algn="ctr"/>
            <a:endParaRPr lang="es-CO" sz="3000">
              <a:solidFill>
                <a:schemeClr val="bg1"/>
              </a:solidFill>
              <a:latin typeface="Arial" panose="020B0604020202020204" pitchFamily="34" charset="0"/>
              <a:cs typeface="Arial" panose="020B0604020202020204" pitchFamily="34" charset="0"/>
            </a:endParaRPr>
          </a:p>
        </p:txBody>
      </p:sp>
      <p:sp>
        <p:nvSpPr>
          <p:cNvPr id="6" name="Título 1">
            <a:extLst>
              <a:ext uri="{FF2B5EF4-FFF2-40B4-BE49-F238E27FC236}">
                <a16:creationId xmlns:a16="http://schemas.microsoft.com/office/drawing/2014/main" id="{E3B23C62-0064-6161-72EB-F28F34DDDE52}"/>
              </a:ext>
            </a:extLst>
          </p:cNvPr>
          <p:cNvSpPr txBox="1">
            <a:spLocks/>
          </p:cNvSpPr>
          <p:nvPr/>
        </p:nvSpPr>
        <p:spPr>
          <a:xfrm>
            <a:off x="699861" y="3350242"/>
            <a:ext cx="10585450" cy="1470914"/>
          </a:xfrm>
          <a:prstGeom prst="rect">
            <a:avLst/>
          </a:prstGeom>
        </p:spPr>
        <p:txBody>
          <a:bodyPr vert="horz" lIns="91440" tIns="45720" rIns="91440" bIns="45720" rtlCol="0" anchor="b">
            <a:no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r>
              <a:rPr lang="es-CO" sz="5000" b="1">
                <a:solidFill>
                  <a:srgbClr val="FEDE84"/>
                </a:solidFill>
                <a:latin typeface="Arial" panose="020B0604020202020204" pitchFamily="34" charset="0"/>
                <a:cs typeface="Arial" panose="020B0604020202020204" pitchFamily="34" charset="0"/>
              </a:rPr>
              <a:t>INGENIERIA DE SOFTWARE</a:t>
            </a:r>
            <a:r>
              <a:rPr lang="es-CO" sz="5400" b="1">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7362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6419E-8ECE-447E-B9CD-50786F792A88}"/>
              </a:ext>
            </a:extLst>
          </p:cNvPr>
          <p:cNvSpPr>
            <a:spLocks noGrp="1"/>
          </p:cNvSpPr>
          <p:nvPr>
            <p:ph type="ctrTitle"/>
          </p:nvPr>
        </p:nvSpPr>
        <p:spPr>
          <a:xfrm>
            <a:off x="606556" y="2382476"/>
            <a:ext cx="10585450" cy="1470914"/>
          </a:xfrm>
        </p:spPr>
        <p:txBody>
          <a:bodyPr>
            <a:noAutofit/>
          </a:bodyPr>
          <a:lstStyle/>
          <a:p>
            <a:r>
              <a:rPr lang="es-CO" sz="6000" b="1">
                <a:solidFill>
                  <a:schemeClr val="bg1"/>
                </a:solidFill>
                <a:latin typeface="Arial" panose="020B0604020202020204" pitchFamily="34" charset="0"/>
                <a:cs typeface="Arial" panose="020B0604020202020204" pitchFamily="34" charset="0"/>
              </a:rPr>
              <a:t>COME A TU GUSTO</a:t>
            </a:r>
          </a:p>
        </p:txBody>
      </p:sp>
      <p:sp>
        <p:nvSpPr>
          <p:cNvPr id="3" name="CuadroTexto 2">
            <a:extLst>
              <a:ext uri="{FF2B5EF4-FFF2-40B4-BE49-F238E27FC236}">
                <a16:creationId xmlns:a16="http://schemas.microsoft.com/office/drawing/2014/main" id="{C0C422B5-7631-F34A-A46A-6D12174EEA96}"/>
              </a:ext>
            </a:extLst>
          </p:cNvPr>
          <p:cNvSpPr txBox="1"/>
          <p:nvPr/>
        </p:nvSpPr>
        <p:spPr>
          <a:xfrm>
            <a:off x="2759528" y="5465645"/>
            <a:ext cx="6672943" cy="1015663"/>
          </a:xfrm>
          <a:prstGeom prst="rect">
            <a:avLst/>
          </a:prstGeom>
          <a:noFill/>
        </p:spPr>
        <p:txBody>
          <a:bodyPr wrap="square" rtlCol="0">
            <a:spAutoFit/>
          </a:bodyPr>
          <a:lstStyle/>
          <a:p>
            <a:pPr algn="ctr"/>
            <a:r>
              <a:rPr lang="es-ES" sz="3000">
                <a:solidFill>
                  <a:schemeClr val="bg1"/>
                </a:solidFill>
                <a:latin typeface="Arial" panose="020B0604020202020204" pitchFamily="34" charset="0"/>
                <a:cs typeface="Arial" panose="020B0604020202020204" pitchFamily="34" charset="0"/>
              </a:rPr>
              <a:t>Fecha DD/MM/AAAA</a:t>
            </a:r>
          </a:p>
          <a:p>
            <a:pPr algn="ctr"/>
            <a:endParaRPr lang="es-CO" sz="3000">
              <a:solidFill>
                <a:schemeClr val="bg1"/>
              </a:solidFill>
              <a:latin typeface="Arial" panose="020B0604020202020204" pitchFamily="34" charset="0"/>
              <a:cs typeface="Arial" panose="020B0604020202020204" pitchFamily="34" charset="0"/>
            </a:endParaRPr>
          </a:p>
        </p:txBody>
      </p:sp>
      <p:sp>
        <p:nvSpPr>
          <p:cNvPr id="6" name="Título 1">
            <a:extLst>
              <a:ext uri="{FF2B5EF4-FFF2-40B4-BE49-F238E27FC236}">
                <a16:creationId xmlns:a16="http://schemas.microsoft.com/office/drawing/2014/main" id="{E3B23C62-0064-6161-72EB-F28F34DDDE52}"/>
              </a:ext>
            </a:extLst>
          </p:cNvPr>
          <p:cNvSpPr txBox="1">
            <a:spLocks/>
          </p:cNvSpPr>
          <p:nvPr/>
        </p:nvSpPr>
        <p:spPr>
          <a:xfrm>
            <a:off x="699861" y="3350242"/>
            <a:ext cx="10585450" cy="1470914"/>
          </a:xfrm>
          <a:prstGeom prst="rect">
            <a:avLst/>
          </a:prstGeom>
        </p:spPr>
        <p:txBody>
          <a:bodyPr vert="horz" lIns="91440" tIns="45720" rIns="91440" bIns="45720" rtlCol="0" anchor="b">
            <a:no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r>
              <a:rPr lang="es-CO" sz="5000" b="1">
                <a:solidFill>
                  <a:srgbClr val="FEDE84"/>
                </a:solidFill>
                <a:latin typeface="Arial" panose="020B0604020202020204" pitchFamily="34" charset="0"/>
                <a:cs typeface="Arial" panose="020B0604020202020204" pitchFamily="34" charset="0"/>
              </a:rPr>
              <a:t>(EAT YOUR LIKES)</a:t>
            </a:r>
          </a:p>
        </p:txBody>
      </p:sp>
    </p:spTree>
    <p:extLst>
      <p:ext uri="{BB962C8B-B14F-4D97-AF65-F5344CB8AC3E}">
        <p14:creationId xmlns:p14="http://schemas.microsoft.com/office/powerpoint/2010/main" val="364228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CONTENIDO</a:t>
            </a:r>
          </a:p>
        </p:txBody>
      </p:sp>
      <p:sp>
        <p:nvSpPr>
          <p:cNvPr id="5" name="Título 1">
            <a:extLst>
              <a:ext uri="{FF2B5EF4-FFF2-40B4-BE49-F238E27FC236}">
                <a16:creationId xmlns:a16="http://schemas.microsoft.com/office/drawing/2014/main" id="{D1720D0C-E9BE-F97D-5B18-EE701E187CD4}"/>
              </a:ext>
            </a:extLst>
          </p:cNvPr>
          <p:cNvSpPr txBox="1">
            <a:spLocks/>
          </p:cNvSpPr>
          <p:nvPr/>
        </p:nvSpPr>
        <p:spPr>
          <a:xfrm>
            <a:off x="1341360" y="2302785"/>
            <a:ext cx="8164865" cy="4473425"/>
          </a:xfrm>
          <a:prstGeom prst="rect">
            <a:avLst/>
          </a:prstGeom>
        </p:spPr>
        <p:txBody>
          <a:bodyPr vert="horz" lIns="91440" tIns="45720" rIns="91440" bIns="45720" rtlCol="0" anchor="t">
            <a:normAutofit fontScale="92500" lnSpcReduction="10000"/>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Tabulación</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Antecedentes</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Justificación</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Objetivos</a:t>
            </a:r>
          </a:p>
          <a:p>
            <a:pPr marL="914400" lvl="1" indent="-457200">
              <a:lnSpc>
                <a:spcPct val="120000"/>
              </a:lnSpc>
              <a:buFont typeface="Arial" panose="020B0604020202020204" pitchFamily="34" charset="0"/>
              <a:buChar char="•"/>
            </a:pPr>
            <a:r>
              <a:rPr lang="es-CO" sz="2400">
                <a:solidFill>
                  <a:schemeClr val="tx2">
                    <a:lumMod val="50000"/>
                  </a:schemeClr>
                </a:solidFill>
                <a:latin typeface="Arial" panose="020B0604020202020204" pitchFamily="34" charset="0"/>
                <a:cs typeface="Arial" panose="020B0604020202020204" pitchFamily="34" charset="0"/>
              </a:rPr>
              <a:t>General</a:t>
            </a:r>
          </a:p>
          <a:p>
            <a:pPr marL="914400" lvl="1" indent="-457200">
              <a:lnSpc>
                <a:spcPct val="120000"/>
              </a:lnSpc>
              <a:buFont typeface="Arial" panose="020B0604020202020204" pitchFamily="34" charset="0"/>
              <a:buChar char="•"/>
            </a:pPr>
            <a:r>
              <a:rPr lang="es-CO" sz="2400">
                <a:solidFill>
                  <a:schemeClr val="tx2">
                    <a:lumMod val="50000"/>
                  </a:schemeClr>
                </a:solidFill>
                <a:latin typeface="Arial" panose="020B0604020202020204" pitchFamily="34" charset="0"/>
                <a:cs typeface="Arial" panose="020B0604020202020204" pitchFamily="34" charset="0"/>
              </a:rPr>
              <a:t>Específicos</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Validación del Proyecto</a:t>
            </a:r>
            <a:endParaRPr lang="es-CO" sz="2000">
              <a:solidFill>
                <a:schemeClr val="tx2">
                  <a:lumMod val="50000"/>
                </a:schemeClr>
              </a:solidFill>
              <a:latin typeface="Arial" panose="020B0604020202020204" pitchFamily="34" charset="0"/>
              <a:cs typeface="Arial" panose="020B0604020202020204" pitchFamily="34" charset="0"/>
            </a:endParaRP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Innovación</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Planificación del Proyecto</a:t>
            </a:r>
          </a:p>
          <a:p>
            <a:pPr marL="457200" indent="-457200" algn="l">
              <a:lnSpc>
                <a:spcPct val="120000"/>
              </a:lnSpc>
              <a:buFont typeface="+mj-lt"/>
              <a:buAutoNum type="arabicPeriod"/>
            </a:pPr>
            <a:r>
              <a:rPr lang="es-CO" sz="2400">
                <a:solidFill>
                  <a:schemeClr val="tx2">
                    <a:lumMod val="50000"/>
                  </a:schemeClr>
                </a:solidFill>
                <a:latin typeface="Arial" panose="020B0604020202020204" pitchFamily="34" charset="0"/>
                <a:cs typeface="Arial" panose="020B0604020202020204" pitchFamily="34" charset="0"/>
              </a:rPr>
              <a:t>Riesgos Identificados</a:t>
            </a:r>
          </a:p>
          <a:p>
            <a:pPr marL="457200" indent="-457200" algn="l">
              <a:lnSpc>
                <a:spcPct val="120000"/>
              </a:lnSpc>
              <a:buFont typeface="+mj-lt"/>
              <a:buAutoNum type="arabicPeriod"/>
            </a:pPr>
            <a:r>
              <a:rPr lang="es-CO" sz="2400">
                <a:solidFill>
                  <a:schemeClr val="tx2">
                    <a:lumMod val="50000"/>
                  </a:schemeClr>
                </a:solidFill>
                <a:latin typeface="Arial"/>
                <a:cs typeface="Arial"/>
              </a:rPr>
              <a:t>Bibliografía o Webgrafía</a:t>
            </a:r>
            <a:endParaRPr lang="es-CO" sz="2400">
              <a:solidFill>
                <a:schemeClr val="tx2">
                  <a:lumMod val="50000"/>
                </a:schemeClr>
              </a:solidFill>
              <a:latin typeface="Arial" panose="020B0604020202020204" pitchFamily="34" charset="0"/>
              <a:cs typeface="Arial" panose="020B0604020202020204" pitchFamily="34" charset="0"/>
            </a:endParaRPr>
          </a:p>
          <a:p>
            <a:pPr marL="457200" indent="-457200" algn="l">
              <a:lnSpc>
                <a:spcPct val="120000"/>
              </a:lnSpc>
              <a:buFont typeface="+mj-lt"/>
              <a:buAutoNum type="arabicPeriod"/>
            </a:pPr>
            <a:endParaRPr lang="es-CO" sz="2400">
              <a:solidFill>
                <a:schemeClr val="tx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85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FD6FDE4-79E3-864C-94F1-D4D6F8FE235E}"/>
              </a:ext>
            </a:extLst>
          </p:cNvPr>
          <p:cNvSpPr txBox="1">
            <a:spLocks/>
          </p:cNvSpPr>
          <p:nvPr/>
        </p:nvSpPr>
        <p:spPr>
          <a:xfrm>
            <a:off x="1030025" y="1389696"/>
            <a:ext cx="10131950" cy="695916"/>
          </a:xfrm>
          <a:prstGeom prst="rect">
            <a:avLst/>
          </a:prstGeom>
        </p:spPr>
        <p:txBody>
          <a:bodyPr vert="horz" lIns="91440" tIns="45720" rIns="91440" bIns="45720" rtlCol="0" anchor="b">
            <a:no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5000" b="1">
                <a:solidFill>
                  <a:schemeClr val="bg1"/>
                </a:solidFill>
                <a:latin typeface="Arial" panose="020B0604020202020204" pitchFamily="34" charset="0"/>
                <a:cs typeface="Arial" panose="020B0604020202020204" pitchFamily="34" charset="0"/>
              </a:rPr>
              <a:t>IDENTIFICACION DEL PROBLEMA </a:t>
            </a:r>
          </a:p>
        </p:txBody>
      </p:sp>
      <p:sp>
        <p:nvSpPr>
          <p:cNvPr id="12" name="Rectangle 3"/>
          <p:cNvSpPr txBox="1">
            <a:spLocks noChangeArrowheads="1"/>
          </p:cNvSpPr>
          <p:nvPr/>
        </p:nvSpPr>
        <p:spPr bwMode="auto">
          <a:xfrm>
            <a:off x="860611" y="2877615"/>
            <a:ext cx="10828470" cy="581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a:lstStyle>
          <a:p>
            <a:pPr marL="387350" lvl="0" indent="-387350" algn="just" defTabSz="914400" eaLnBrk="1" hangingPunct="1">
              <a:buClr>
                <a:srgbClr val="003366"/>
              </a:buClr>
              <a:buNone/>
              <a:defRPr/>
            </a:pPr>
            <a:r>
              <a:rPr lang="es-ES" altLang="es-CO" sz="2400" b="1" kern="0">
                <a:solidFill>
                  <a:srgbClr val="003366"/>
                </a:solidFill>
                <a:latin typeface="Arial"/>
              </a:rPr>
              <a:t>Hoy en día al momento de buscar algo que se desea consumir, no se tiene la suficiente información de las diferentes opciones que pueden tener por medio de su alimento favorito.</a:t>
            </a:r>
          </a:p>
          <a:p>
            <a:pPr marL="387350" lvl="0" indent="-387350" algn="just" defTabSz="914400" eaLnBrk="1" hangingPunct="1">
              <a:buClr>
                <a:srgbClr val="003366"/>
              </a:buClr>
              <a:buNone/>
              <a:defRPr/>
            </a:pPr>
            <a:endParaRPr lang="es-ES" altLang="es-CO" sz="2400" b="1" kern="0">
              <a:solidFill>
                <a:srgbClr val="003366"/>
              </a:solidFill>
              <a:latin typeface="Arial"/>
            </a:endParaRPr>
          </a:p>
          <a:p>
            <a:pPr marL="387350" lvl="0" indent="-387350" algn="just" defTabSz="914400" eaLnBrk="1" hangingPunct="1">
              <a:buClr>
                <a:srgbClr val="003366"/>
              </a:buClr>
              <a:buNone/>
              <a:defRPr/>
            </a:pPr>
            <a:r>
              <a:rPr lang="es-ES" altLang="es-CO" sz="2400" b="1" kern="0">
                <a:solidFill>
                  <a:srgbClr val="003366"/>
                </a:solidFill>
                <a:latin typeface="Arial"/>
              </a:rPr>
              <a:t>Es por esto que se desea crear una aplicación con la cual puedas elegir por medio de un ingrediente que desees los locales que lo preparan y su ubicación, adicionalmente mostrar un foro en el que se pueda leer y expresar las diferentes opiniones de los comensales como guía para elección. </a:t>
            </a:r>
          </a:p>
          <a:p>
            <a:pPr marL="387350" marR="0" lvl="0" indent="-387350" algn="just" defTabSz="914400" rtl="0" eaLnBrk="1" fontAlgn="base" latinLnBrk="0" hangingPunct="1">
              <a:lnSpc>
                <a:spcPct val="100000"/>
              </a:lnSpc>
              <a:spcBef>
                <a:spcPct val="20000"/>
              </a:spcBef>
              <a:spcAft>
                <a:spcPct val="0"/>
              </a:spcAft>
              <a:buClr>
                <a:srgbClr val="003366"/>
              </a:buClr>
              <a:buSzPct val="75000"/>
              <a:buFont typeface="Wingdings" panose="05000000000000000000" pitchFamily="2" charset="2"/>
              <a:buNone/>
              <a:tabLst/>
              <a:defRPr/>
            </a:pPr>
            <a:endParaRPr kumimoji="0" lang="es-ES" altLang="es-CO" sz="2400" b="1" i="0" u="none" strike="noStrike" kern="0" cap="none" spc="0" normalizeH="0" baseline="0" noProof="0">
              <a:ln>
                <a:noFill/>
              </a:ln>
              <a:solidFill>
                <a:srgbClr val="003366"/>
              </a:solidFill>
              <a:effectLst/>
              <a:uLnTx/>
              <a:uFillTx/>
              <a:latin typeface="Arial"/>
              <a:ea typeface="+mn-ea"/>
              <a:cs typeface="+mn-cs"/>
            </a:endParaRPr>
          </a:p>
          <a:p>
            <a:pPr marL="387350" marR="0" lvl="0" indent="-387350" algn="just" defTabSz="914400" rtl="0" eaLnBrk="1" fontAlgn="base" latinLnBrk="0" hangingPunct="1">
              <a:lnSpc>
                <a:spcPct val="100000"/>
              </a:lnSpc>
              <a:spcBef>
                <a:spcPct val="20000"/>
              </a:spcBef>
              <a:spcAft>
                <a:spcPct val="0"/>
              </a:spcAft>
              <a:buClr>
                <a:srgbClr val="003366"/>
              </a:buClr>
              <a:buSzPct val="75000"/>
              <a:buFont typeface="Wingdings" panose="05000000000000000000" pitchFamily="2" charset="2"/>
              <a:buNone/>
              <a:tabLst/>
              <a:defRPr/>
            </a:pPr>
            <a:r>
              <a:rPr kumimoji="0" lang="es-ES" altLang="es-CO" sz="2400" b="0" i="0" u="none" strike="noStrike" kern="0" cap="none" spc="0" normalizeH="0" baseline="0" noProof="0">
                <a:ln>
                  <a:noFill/>
                </a:ln>
                <a:solidFill>
                  <a:srgbClr val="003366"/>
                </a:solidFill>
                <a:effectLst/>
                <a:uLnTx/>
                <a:uFillTx/>
                <a:latin typeface="Arial"/>
                <a:ea typeface="+mn-ea"/>
                <a:cs typeface="+mn-cs"/>
              </a:rPr>
              <a:t>	</a:t>
            </a:r>
          </a:p>
        </p:txBody>
      </p:sp>
    </p:spTree>
    <p:extLst>
      <p:ext uri="{BB962C8B-B14F-4D97-AF65-F5344CB8AC3E}">
        <p14:creationId xmlns:p14="http://schemas.microsoft.com/office/powerpoint/2010/main" val="101893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Tabulación</a:t>
            </a:r>
          </a:p>
        </p:txBody>
      </p:sp>
      <p:pic>
        <p:nvPicPr>
          <p:cNvPr id="4" name="Google Shape;268;p5"/>
          <p:cNvPicPr preferRelativeResize="0"/>
          <p:nvPr/>
        </p:nvPicPr>
        <p:blipFill rotWithShape="1">
          <a:blip r:embed="rId3">
            <a:alphaModFix/>
          </a:blip>
          <a:srcRect/>
          <a:stretch/>
        </p:blipFill>
        <p:spPr>
          <a:xfrm>
            <a:off x="4901758" y="1758210"/>
            <a:ext cx="6246812" cy="2392362"/>
          </a:xfrm>
          <a:prstGeom prst="rect">
            <a:avLst/>
          </a:prstGeom>
          <a:noFill/>
          <a:ln>
            <a:noFill/>
          </a:ln>
        </p:spPr>
      </p:pic>
      <p:pic>
        <p:nvPicPr>
          <p:cNvPr id="5" name="Google Shape;267;p5"/>
          <p:cNvPicPr preferRelativeResize="0"/>
          <p:nvPr/>
        </p:nvPicPr>
        <p:blipFill rotWithShape="1">
          <a:blip r:embed="rId4">
            <a:alphaModFix/>
          </a:blip>
          <a:srcRect/>
          <a:stretch/>
        </p:blipFill>
        <p:spPr>
          <a:xfrm>
            <a:off x="1469379" y="4556807"/>
            <a:ext cx="4638675" cy="2828925"/>
          </a:xfrm>
          <a:prstGeom prst="rect">
            <a:avLst/>
          </a:prstGeom>
          <a:noFill/>
          <a:ln>
            <a:noFill/>
          </a:ln>
        </p:spPr>
      </p:pic>
    </p:spTree>
    <p:extLst>
      <p:ext uri="{BB962C8B-B14F-4D97-AF65-F5344CB8AC3E}">
        <p14:creationId xmlns:p14="http://schemas.microsoft.com/office/powerpoint/2010/main" val="533824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Tabulación</a:t>
            </a:r>
          </a:p>
        </p:txBody>
      </p:sp>
      <p:pic>
        <p:nvPicPr>
          <p:cNvPr id="5" name="Google Shape;287;p7"/>
          <p:cNvPicPr preferRelativeResize="0"/>
          <p:nvPr/>
        </p:nvPicPr>
        <p:blipFill rotWithShape="1">
          <a:blip r:embed="rId3">
            <a:alphaModFix/>
          </a:blip>
          <a:srcRect/>
          <a:stretch/>
        </p:blipFill>
        <p:spPr>
          <a:xfrm>
            <a:off x="4253230" y="2225357"/>
            <a:ext cx="7256462" cy="1730375"/>
          </a:xfrm>
          <a:prstGeom prst="rect">
            <a:avLst/>
          </a:prstGeom>
          <a:noFill/>
          <a:ln>
            <a:noFill/>
          </a:ln>
        </p:spPr>
      </p:pic>
      <p:pic>
        <p:nvPicPr>
          <p:cNvPr id="6" name="Google Shape;288;p7"/>
          <p:cNvPicPr preferRelativeResize="0"/>
          <p:nvPr/>
        </p:nvPicPr>
        <p:blipFill rotWithShape="1">
          <a:blip r:embed="rId4">
            <a:alphaModFix/>
          </a:blip>
          <a:srcRect/>
          <a:stretch/>
        </p:blipFill>
        <p:spPr>
          <a:xfrm>
            <a:off x="1818640" y="4564062"/>
            <a:ext cx="4514850" cy="2667000"/>
          </a:xfrm>
          <a:prstGeom prst="rect">
            <a:avLst/>
          </a:prstGeom>
          <a:noFill/>
          <a:ln>
            <a:noFill/>
          </a:ln>
        </p:spPr>
      </p:pic>
    </p:spTree>
    <p:extLst>
      <p:ext uri="{BB962C8B-B14F-4D97-AF65-F5344CB8AC3E}">
        <p14:creationId xmlns:p14="http://schemas.microsoft.com/office/powerpoint/2010/main" val="169352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Tabulación</a:t>
            </a:r>
          </a:p>
        </p:txBody>
      </p:sp>
      <p:pic>
        <p:nvPicPr>
          <p:cNvPr id="7" name="Google Shape;278;p6"/>
          <p:cNvPicPr preferRelativeResize="0"/>
          <p:nvPr/>
        </p:nvPicPr>
        <p:blipFill rotWithShape="1">
          <a:blip r:embed="rId3">
            <a:alphaModFix/>
          </a:blip>
          <a:srcRect/>
          <a:stretch/>
        </p:blipFill>
        <p:spPr>
          <a:xfrm>
            <a:off x="4464308" y="1743603"/>
            <a:ext cx="7004050" cy="2227262"/>
          </a:xfrm>
          <a:prstGeom prst="rect">
            <a:avLst/>
          </a:prstGeom>
          <a:noFill/>
          <a:ln>
            <a:noFill/>
          </a:ln>
        </p:spPr>
      </p:pic>
      <p:pic>
        <p:nvPicPr>
          <p:cNvPr id="8" name="Google Shape;277;p6"/>
          <p:cNvPicPr preferRelativeResize="0"/>
          <p:nvPr/>
        </p:nvPicPr>
        <p:blipFill rotWithShape="1">
          <a:blip r:embed="rId4">
            <a:alphaModFix/>
          </a:blip>
          <a:srcRect/>
          <a:stretch/>
        </p:blipFill>
        <p:spPr>
          <a:xfrm>
            <a:off x="1596320" y="4659927"/>
            <a:ext cx="4486275" cy="2647950"/>
          </a:xfrm>
          <a:prstGeom prst="rect">
            <a:avLst/>
          </a:prstGeom>
          <a:noFill/>
          <a:ln>
            <a:noFill/>
          </a:ln>
        </p:spPr>
      </p:pic>
    </p:spTree>
    <p:extLst>
      <p:ext uri="{BB962C8B-B14F-4D97-AF65-F5344CB8AC3E}">
        <p14:creationId xmlns:p14="http://schemas.microsoft.com/office/powerpoint/2010/main" val="3209010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1922DE-B221-4C4B-ACF9-BD70B46F55BF}"/>
              </a:ext>
            </a:extLst>
          </p:cNvPr>
          <p:cNvSpPr txBox="1">
            <a:spLocks/>
          </p:cNvSpPr>
          <p:nvPr/>
        </p:nvSpPr>
        <p:spPr>
          <a:xfrm>
            <a:off x="1030025" y="1062294"/>
            <a:ext cx="10131950" cy="695916"/>
          </a:xfrm>
          <a:prstGeom prst="rect">
            <a:avLst/>
          </a:prstGeom>
        </p:spPr>
        <p:txBody>
          <a:bodyPr vert="horz" lIns="91440" tIns="45720" rIns="91440" bIns="45720" rtlCol="0" anchor="b">
            <a:normAutofit/>
          </a:bodyPr>
          <a:lstStyle>
            <a:lvl1pPr algn="ctr" defTabSz="1058509" rtl="0" eaLnBrk="1" latinLnBrk="0" hangingPunct="1">
              <a:lnSpc>
                <a:spcPct val="90000"/>
              </a:lnSpc>
              <a:spcBef>
                <a:spcPct val="0"/>
              </a:spcBef>
              <a:buNone/>
              <a:defRPr sz="6946" kern="1200">
                <a:solidFill>
                  <a:schemeClr val="tx1"/>
                </a:solidFill>
                <a:latin typeface="+mj-lt"/>
                <a:ea typeface="+mj-ea"/>
                <a:cs typeface="+mj-cs"/>
              </a:defRPr>
            </a:lvl1pPr>
          </a:lstStyle>
          <a:p>
            <a:pPr algn="l"/>
            <a:r>
              <a:rPr lang="es-CO" sz="4000" b="1">
                <a:solidFill>
                  <a:schemeClr val="tx2">
                    <a:lumMod val="50000"/>
                  </a:schemeClr>
                </a:solidFill>
                <a:latin typeface="Arial" panose="020B0604020202020204" pitchFamily="34" charset="0"/>
                <a:cs typeface="Arial" panose="020B0604020202020204" pitchFamily="34" charset="0"/>
              </a:rPr>
              <a:t>Antecedentes</a:t>
            </a:r>
          </a:p>
        </p:txBody>
      </p:sp>
      <p:sp>
        <p:nvSpPr>
          <p:cNvPr id="4" name="Google Shape;296;p8"/>
          <p:cNvSpPr txBox="1">
            <a:spLocks/>
          </p:cNvSpPr>
          <p:nvPr/>
        </p:nvSpPr>
        <p:spPr>
          <a:xfrm>
            <a:off x="762000" y="2164080"/>
            <a:ext cx="8229600" cy="4525962"/>
          </a:xfrm>
          <a:prstGeom prst="rect">
            <a:avLst/>
          </a:prstGeom>
          <a:noFill/>
          <a:ln>
            <a:noFill/>
          </a:ln>
        </p:spPr>
        <p:txBody>
          <a:bodyPr spcFirstLastPara="1" vert="horz" wrap="square" lIns="91425" tIns="45700" rIns="91425" bIns="45700" rtlCol="0" anchor="t" anchorCtr="0">
            <a:noAutofit/>
          </a:bodyPr>
          <a:lstStyle>
            <a:lvl1pPr marL="0" indent="0" algn="ctr" defTabSz="1058509" rtl="0" eaLnBrk="1" latinLnBrk="0" hangingPunct="1">
              <a:lnSpc>
                <a:spcPct val="90000"/>
              </a:lnSpc>
              <a:spcBef>
                <a:spcPts val="1158"/>
              </a:spcBef>
              <a:buFont typeface="Arial" panose="020B0604020202020204" pitchFamily="34" charset="0"/>
              <a:buNone/>
              <a:defRPr sz="2778" kern="1200">
                <a:solidFill>
                  <a:schemeClr val="tx1"/>
                </a:solidFill>
                <a:latin typeface="+mn-lt"/>
                <a:ea typeface="+mn-ea"/>
                <a:cs typeface="+mn-cs"/>
              </a:defRPr>
            </a:lvl1pPr>
            <a:lvl2pPr marL="529255" indent="0" algn="ctr" defTabSz="1058509" rtl="0" eaLnBrk="1" latinLnBrk="0" hangingPunct="1">
              <a:lnSpc>
                <a:spcPct val="90000"/>
              </a:lnSpc>
              <a:spcBef>
                <a:spcPts val="579"/>
              </a:spcBef>
              <a:buFont typeface="Arial" panose="020B0604020202020204" pitchFamily="34" charset="0"/>
              <a:buNone/>
              <a:defRPr sz="2315" kern="1200">
                <a:solidFill>
                  <a:schemeClr val="tx1"/>
                </a:solidFill>
                <a:latin typeface="+mn-lt"/>
                <a:ea typeface="+mn-ea"/>
                <a:cs typeface="+mn-cs"/>
              </a:defRPr>
            </a:lvl2pPr>
            <a:lvl3pPr marL="1058509" indent="0" algn="ctr" defTabSz="1058509" rtl="0" eaLnBrk="1" latinLnBrk="0" hangingPunct="1">
              <a:lnSpc>
                <a:spcPct val="90000"/>
              </a:lnSpc>
              <a:spcBef>
                <a:spcPts val="579"/>
              </a:spcBef>
              <a:buFont typeface="Arial" panose="020B0604020202020204" pitchFamily="34" charset="0"/>
              <a:buNone/>
              <a:defRPr sz="2084" kern="1200">
                <a:solidFill>
                  <a:schemeClr val="tx1"/>
                </a:solidFill>
                <a:latin typeface="+mn-lt"/>
                <a:ea typeface="+mn-ea"/>
                <a:cs typeface="+mn-cs"/>
              </a:defRPr>
            </a:lvl3pPr>
            <a:lvl4pPr marL="1587764"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4pPr>
            <a:lvl5pPr marL="2117019"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5pPr>
            <a:lvl6pPr marL="2646274"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6pPr>
            <a:lvl7pPr marL="3175528"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7pPr>
            <a:lvl8pPr marL="3704783"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8pPr>
            <a:lvl9pPr marL="4234038" indent="0" algn="ctr" defTabSz="1058509" rtl="0" eaLnBrk="1" latinLnBrk="0" hangingPunct="1">
              <a:lnSpc>
                <a:spcPct val="90000"/>
              </a:lnSpc>
              <a:spcBef>
                <a:spcPts val="579"/>
              </a:spcBef>
              <a:buFont typeface="Arial" panose="020B0604020202020204" pitchFamily="34" charset="0"/>
              <a:buNone/>
              <a:defRPr sz="1852" kern="1200">
                <a:solidFill>
                  <a:schemeClr val="tx1"/>
                </a:solidFill>
                <a:latin typeface="+mn-lt"/>
                <a:ea typeface="+mn-ea"/>
                <a:cs typeface="+mn-cs"/>
              </a:defRPr>
            </a:lvl9pPr>
          </a:lstStyle>
          <a:p>
            <a:pPr marL="342900" indent="-342900" algn="l">
              <a:lnSpc>
                <a:spcPct val="100000"/>
              </a:lnSpc>
              <a:spcBef>
                <a:spcPts val="0"/>
              </a:spcBef>
              <a:buClr>
                <a:schemeClr val="dk1"/>
              </a:buClr>
              <a:buSzPts val="3200"/>
              <a:buFont typeface="Arial"/>
              <a:buChar char="•"/>
            </a:pPr>
            <a:r>
              <a:rPr lang="en-US" sz="3200">
                <a:solidFill>
                  <a:schemeClr val="dk1"/>
                </a:solidFill>
                <a:latin typeface="Calibri"/>
                <a:ea typeface="Calibri"/>
                <a:cs typeface="Calibri"/>
                <a:sym typeface="Calibri"/>
              </a:rPr>
              <a:t>Pedidos YA</a:t>
            </a:r>
            <a:endParaRPr lang="en-US"/>
          </a:p>
          <a:p>
            <a:pPr marL="342900" indent="-342900" algn="l">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JustEAT</a:t>
            </a:r>
            <a:endParaRPr lang="en-US"/>
          </a:p>
          <a:p>
            <a:pPr marL="342900" indent="-342900" algn="l">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TelePizza</a:t>
            </a:r>
            <a:endParaRPr lang="en-US"/>
          </a:p>
          <a:p>
            <a:pPr marL="342900" indent="-342900" algn="l">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Hellofood</a:t>
            </a:r>
            <a:endParaRPr lang="en-US"/>
          </a:p>
          <a:p>
            <a:pPr marL="342900" indent="-342900" algn="l">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DomicilioBogota</a:t>
            </a:r>
            <a:endParaRPr lang="en-US"/>
          </a:p>
          <a:p>
            <a:pPr marL="342900" indent="-139700" algn="l">
              <a:spcBef>
                <a:spcPts val="640"/>
              </a:spcBef>
              <a:buClr>
                <a:schemeClr val="dk1"/>
              </a:buClr>
              <a:buSzPts val="3200"/>
              <a:buFont typeface="Arial"/>
              <a:buNone/>
            </a:pPr>
            <a:endParaRPr lang="en-US" sz="3200">
              <a:solidFill>
                <a:schemeClr val="dk1"/>
              </a:solidFill>
              <a:latin typeface="Calibri"/>
              <a:ea typeface="Calibri"/>
              <a:cs typeface="Calibri"/>
              <a:sym typeface="Calibri"/>
            </a:endParaRPr>
          </a:p>
        </p:txBody>
      </p:sp>
      <p:pic>
        <p:nvPicPr>
          <p:cNvPr id="5" name="Google Shape;297;p8"/>
          <p:cNvPicPr preferRelativeResize="0"/>
          <p:nvPr/>
        </p:nvPicPr>
        <p:blipFill rotWithShape="1">
          <a:blip r:embed="rId3">
            <a:alphaModFix/>
          </a:blip>
          <a:srcRect/>
          <a:stretch/>
        </p:blipFill>
        <p:spPr>
          <a:xfrm>
            <a:off x="7989470" y="1760633"/>
            <a:ext cx="2619375" cy="2981325"/>
          </a:xfrm>
          <a:prstGeom prst="rect">
            <a:avLst/>
          </a:prstGeom>
          <a:noFill/>
          <a:ln>
            <a:noFill/>
          </a:ln>
        </p:spPr>
      </p:pic>
      <p:pic>
        <p:nvPicPr>
          <p:cNvPr id="7" name="Google Shape;298;p8"/>
          <p:cNvPicPr preferRelativeResize="0"/>
          <p:nvPr/>
        </p:nvPicPr>
        <p:blipFill rotWithShape="1">
          <a:blip r:embed="rId4">
            <a:alphaModFix/>
          </a:blip>
          <a:srcRect/>
          <a:stretch/>
        </p:blipFill>
        <p:spPr>
          <a:xfrm>
            <a:off x="6480175" y="2489296"/>
            <a:ext cx="2209800" cy="3343275"/>
          </a:xfrm>
          <a:prstGeom prst="rect">
            <a:avLst/>
          </a:prstGeom>
          <a:noFill/>
          <a:ln>
            <a:noFill/>
          </a:ln>
        </p:spPr>
      </p:pic>
      <p:pic>
        <p:nvPicPr>
          <p:cNvPr id="8" name="Google Shape;299;p8"/>
          <p:cNvPicPr preferRelativeResize="0"/>
          <p:nvPr/>
        </p:nvPicPr>
        <p:blipFill rotWithShape="1">
          <a:blip r:embed="rId5">
            <a:alphaModFix/>
          </a:blip>
          <a:srcRect/>
          <a:stretch/>
        </p:blipFill>
        <p:spPr>
          <a:xfrm>
            <a:off x="7591425" y="4666510"/>
            <a:ext cx="2800350" cy="2486025"/>
          </a:xfrm>
          <a:prstGeom prst="rect">
            <a:avLst/>
          </a:prstGeom>
          <a:noFill/>
          <a:ln>
            <a:noFill/>
          </a:ln>
        </p:spPr>
      </p:pic>
      <p:pic>
        <p:nvPicPr>
          <p:cNvPr id="9" name="Google Shape;300;p8"/>
          <p:cNvPicPr preferRelativeResize="0"/>
          <p:nvPr/>
        </p:nvPicPr>
        <p:blipFill rotWithShape="1">
          <a:blip r:embed="rId6">
            <a:alphaModFix/>
          </a:blip>
          <a:srcRect/>
          <a:stretch/>
        </p:blipFill>
        <p:spPr>
          <a:xfrm>
            <a:off x="5100637" y="4050560"/>
            <a:ext cx="2324100" cy="3533775"/>
          </a:xfrm>
          <a:prstGeom prst="rect">
            <a:avLst/>
          </a:prstGeom>
          <a:noFill/>
          <a:ln>
            <a:noFill/>
          </a:ln>
        </p:spPr>
      </p:pic>
      <p:pic>
        <p:nvPicPr>
          <p:cNvPr id="10" name="Google Shape;301;p8"/>
          <p:cNvPicPr preferRelativeResize="0"/>
          <p:nvPr/>
        </p:nvPicPr>
        <p:blipFill rotWithShape="1">
          <a:blip r:embed="rId7">
            <a:alphaModFix/>
          </a:blip>
          <a:srcRect/>
          <a:stretch/>
        </p:blipFill>
        <p:spPr>
          <a:xfrm>
            <a:off x="4623469" y="1758210"/>
            <a:ext cx="2012950" cy="2616200"/>
          </a:xfrm>
          <a:prstGeom prst="rect">
            <a:avLst/>
          </a:prstGeom>
          <a:noFill/>
          <a:ln>
            <a:noFill/>
          </a:ln>
        </p:spPr>
      </p:pic>
    </p:spTree>
    <p:extLst>
      <p:ext uri="{BB962C8B-B14F-4D97-AF65-F5344CB8AC3E}">
        <p14:creationId xmlns:p14="http://schemas.microsoft.com/office/powerpoint/2010/main" val="336434786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{CF0F9634-8749-4249-B963-57A84D4DCE3B}tf10001076</Template>
  <Application>Microsoft Office PowerPoint</Application>
  <PresentationFormat>Custom</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Tema de Office</vt:lpstr>
      <vt:lpstr>PowerPoint Presentation</vt:lpstr>
      <vt:lpstr>INGENIERIA DE SISTEMAS </vt:lpstr>
      <vt:lpstr>COME A TU GUSTO</vt:lpstr>
      <vt:lpstr>PowerPoint Presentation</vt:lpstr>
      <vt:lpstr>PowerPoint Presentation</vt:lpstr>
      <vt:lpstr>PowerPoint Presentation</vt:lpstr>
      <vt:lpstr>PowerPoint Presentation</vt:lpstr>
      <vt:lpstr>PowerPoint Presentation</vt:lpstr>
      <vt:lpstr>PowerPoint Presentation</vt:lpstr>
      <vt:lpstr>TÍTULO</vt:lpstr>
      <vt:lpstr>TÍTULO</vt:lpstr>
      <vt:lpstr>TÍTULO</vt:lpstr>
      <vt:lpstr>TÍTULO</vt:lpstr>
      <vt:lpstr>TÍTULO</vt:lpstr>
      <vt:lpstr>TÍTULO</vt:lpstr>
      <vt:lpstr>TÍTULO</vt:lpstr>
      <vt:lpstr>TÍTULO</vt:lpstr>
      <vt:lpstr>TÍTULO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revision>1</cp:revision>
  <dcterms:created xsi:type="dcterms:W3CDTF">2019-03-06T14:49:26Z</dcterms:created>
  <dcterms:modified xsi:type="dcterms:W3CDTF">2023-09-29T21:08:16Z</dcterms:modified>
</cp:coreProperties>
</file>